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omments/modernComment_17C_654E583C.xml" ContentType="application/vnd.ms-powerpoint.comment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99"/>
  </p:notesMasterIdLst>
  <p:sldIdLst>
    <p:sldId id="289" r:id="rId6"/>
    <p:sldId id="403" r:id="rId7"/>
    <p:sldId id="377" r:id="rId8"/>
    <p:sldId id="378" r:id="rId9"/>
    <p:sldId id="400" r:id="rId10"/>
    <p:sldId id="379" r:id="rId11"/>
    <p:sldId id="396" r:id="rId12"/>
    <p:sldId id="506" r:id="rId13"/>
    <p:sldId id="496" r:id="rId14"/>
    <p:sldId id="498" r:id="rId15"/>
    <p:sldId id="499" r:id="rId16"/>
    <p:sldId id="500" r:id="rId17"/>
    <p:sldId id="502" r:id="rId18"/>
    <p:sldId id="501" r:id="rId19"/>
    <p:sldId id="504" r:id="rId20"/>
    <p:sldId id="503" r:id="rId21"/>
    <p:sldId id="507" r:id="rId22"/>
    <p:sldId id="460" r:id="rId23"/>
    <p:sldId id="481" r:id="rId24"/>
    <p:sldId id="464" r:id="rId25"/>
    <p:sldId id="485" r:id="rId26"/>
    <p:sldId id="465" r:id="rId27"/>
    <p:sldId id="486" r:id="rId28"/>
    <p:sldId id="467" r:id="rId29"/>
    <p:sldId id="488" r:id="rId30"/>
    <p:sldId id="469" r:id="rId31"/>
    <p:sldId id="490" r:id="rId32"/>
    <p:sldId id="468" r:id="rId33"/>
    <p:sldId id="489" r:id="rId34"/>
    <p:sldId id="472" r:id="rId35"/>
    <p:sldId id="473" r:id="rId36"/>
    <p:sldId id="471" r:id="rId37"/>
    <p:sldId id="493" r:id="rId38"/>
    <p:sldId id="476" r:id="rId39"/>
    <p:sldId id="505" r:id="rId40"/>
    <p:sldId id="509" r:id="rId41"/>
    <p:sldId id="510" r:id="rId42"/>
    <p:sldId id="491" r:id="rId43"/>
    <p:sldId id="437" r:id="rId44"/>
    <p:sldId id="319" r:id="rId45"/>
    <p:sldId id="406" r:id="rId46"/>
    <p:sldId id="404" r:id="rId47"/>
    <p:sldId id="405" r:id="rId48"/>
    <p:sldId id="407" r:id="rId49"/>
    <p:sldId id="408" r:id="rId50"/>
    <p:sldId id="438" r:id="rId51"/>
    <p:sldId id="418" r:id="rId52"/>
    <p:sldId id="419" r:id="rId53"/>
    <p:sldId id="420" r:id="rId54"/>
    <p:sldId id="421" r:id="rId55"/>
    <p:sldId id="422" r:id="rId56"/>
    <p:sldId id="423" r:id="rId57"/>
    <p:sldId id="439" r:id="rId58"/>
    <p:sldId id="409" r:id="rId59"/>
    <p:sldId id="322" r:id="rId60"/>
    <p:sldId id="412" r:id="rId61"/>
    <p:sldId id="434" r:id="rId62"/>
    <p:sldId id="414" r:id="rId63"/>
    <p:sldId id="415" r:id="rId64"/>
    <p:sldId id="348" r:id="rId65"/>
    <p:sldId id="440" r:id="rId66"/>
    <p:sldId id="424" r:id="rId67"/>
    <p:sldId id="425" r:id="rId68"/>
    <p:sldId id="426" r:id="rId69"/>
    <p:sldId id="427" r:id="rId70"/>
    <p:sldId id="428" r:id="rId71"/>
    <p:sldId id="429" r:id="rId72"/>
    <p:sldId id="430" r:id="rId73"/>
    <p:sldId id="432" r:id="rId74"/>
    <p:sldId id="441" r:id="rId75"/>
    <p:sldId id="337" r:id="rId76"/>
    <p:sldId id="372" r:id="rId77"/>
    <p:sldId id="442" r:id="rId78"/>
    <p:sldId id="371" r:id="rId79"/>
    <p:sldId id="374" r:id="rId80"/>
    <p:sldId id="305" r:id="rId81"/>
    <p:sldId id="382" r:id="rId82"/>
    <p:sldId id="380" r:id="rId83"/>
    <p:sldId id="508" r:id="rId84"/>
    <p:sldId id="388" r:id="rId85"/>
    <p:sldId id="387" r:id="rId86"/>
    <p:sldId id="398" r:id="rId87"/>
    <p:sldId id="390" r:id="rId88"/>
    <p:sldId id="391" r:id="rId89"/>
    <p:sldId id="392" r:id="rId90"/>
    <p:sldId id="393" r:id="rId91"/>
    <p:sldId id="394" r:id="rId92"/>
    <p:sldId id="395" r:id="rId93"/>
    <p:sldId id="445" r:id="rId94"/>
    <p:sldId id="446" r:id="rId95"/>
    <p:sldId id="447" r:id="rId96"/>
    <p:sldId id="448" r:id="rId97"/>
    <p:sldId id="276" r:id="rId98"/>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7F482B8-F2B8-1C1D-0864-00B3B476846A}" name="Anske Allewaert | GoodPlanet Belgium" initials="AA|GB" userId="S::a.allewaert@goodplanet.be::39665255-030a-4689-b522-fb6b10596f6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95CE"/>
    <a:srgbClr val="E52B51"/>
    <a:srgbClr val="AFCA15"/>
    <a:srgbClr val="FFFEFF"/>
    <a:srgbClr val="E8880A"/>
    <a:srgbClr val="28AF8A"/>
    <a:srgbClr val="FFFFFE"/>
    <a:srgbClr val="FEFFFF"/>
    <a:srgbClr val="FFFFFF"/>
    <a:srgbClr val="473F3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DCFBAE-2F99-4970-A054-A8A9CB08A978}" v="208" dt="2022-09-30T15:12:00.492"/>
    <p1510:client id="{A763B18C-8566-4AA3-AD58-189C9776771A}" v="56" dt="2022-09-30T07:50:55.259"/>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theme" Target="theme/theme1.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microsoft.com/office/2018/10/relationships/authors" Targe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notesMaster" Target="notesMasters/notesMaster1.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presProps" Target="presProps.xml"/><Relationship Id="rId105"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lly De Leuze | GoodPlanet Belgium" userId="13461656-a2d6-4508-ace5-31c2c38ca7f1" providerId="ADAL" clId="{906161C8-D1F6-4E93-9B55-87CC4004E495}"/>
    <pc:docChg chg="undo custSel addSld delSld modSld">
      <pc:chgData name="Kelly De Leuze | GoodPlanet Belgium" userId="13461656-a2d6-4508-ace5-31c2c38ca7f1" providerId="ADAL" clId="{906161C8-D1F6-4E93-9B55-87CC4004E495}" dt="2022-07-06T16:20:18.455" v="152" actId="20577"/>
      <pc:docMkLst>
        <pc:docMk/>
      </pc:docMkLst>
      <pc:sldChg chg="modSp mod">
        <pc:chgData name="Kelly De Leuze | GoodPlanet Belgium" userId="13461656-a2d6-4508-ace5-31c2c38ca7f1" providerId="ADAL" clId="{906161C8-D1F6-4E93-9B55-87CC4004E495}" dt="2022-07-06T15:08:03.764" v="58" actId="14100"/>
        <pc:sldMkLst>
          <pc:docMk/>
          <pc:sldMk cId="1757534119" sldId="337"/>
        </pc:sldMkLst>
        <pc:spChg chg="mod">
          <ac:chgData name="Kelly De Leuze | GoodPlanet Belgium" userId="13461656-a2d6-4508-ace5-31c2c38ca7f1" providerId="ADAL" clId="{906161C8-D1F6-4E93-9B55-87CC4004E495}" dt="2022-07-06T15:08:03.764" v="58" actId="14100"/>
          <ac:spMkLst>
            <pc:docMk/>
            <pc:sldMk cId="1757534119" sldId="337"/>
            <ac:spMk id="27" creationId="{A50C609F-CBB4-4D80-92A4-0E381CBE5277}"/>
          </ac:spMkLst>
        </pc:spChg>
      </pc:sldChg>
      <pc:sldChg chg="modSp mod">
        <pc:chgData name="Kelly De Leuze | GoodPlanet Belgium" userId="13461656-a2d6-4508-ace5-31c2c38ca7f1" providerId="ADAL" clId="{906161C8-D1F6-4E93-9B55-87CC4004E495}" dt="2022-07-06T15:07:39.686" v="57" actId="1037"/>
        <pc:sldMkLst>
          <pc:docMk/>
          <pc:sldMk cId="3122593000" sldId="371"/>
        </pc:sldMkLst>
        <pc:spChg chg="mod">
          <ac:chgData name="Kelly De Leuze | GoodPlanet Belgium" userId="13461656-a2d6-4508-ace5-31c2c38ca7f1" providerId="ADAL" clId="{906161C8-D1F6-4E93-9B55-87CC4004E495}" dt="2022-07-06T15:07:35.707" v="56" actId="403"/>
          <ac:spMkLst>
            <pc:docMk/>
            <pc:sldMk cId="3122593000" sldId="371"/>
            <ac:spMk id="22" creationId="{E8EFB830-A304-42E1-ABAB-35FC0ADC6ED5}"/>
          </ac:spMkLst>
        </pc:spChg>
        <pc:spChg chg="mod">
          <ac:chgData name="Kelly De Leuze | GoodPlanet Belgium" userId="13461656-a2d6-4508-ace5-31c2c38ca7f1" providerId="ADAL" clId="{906161C8-D1F6-4E93-9B55-87CC4004E495}" dt="2022-07-06T15:07:35.707" v="56" actId="403"/>
          <ac:spMkLst>
            <pc:docMk/>
            <pc:sldMk cId="3122593000" sldId="371"/>
            <ac:spMk id="24" creationId="{9C256790-88B6-4E06-890B-4D7D5A1F1B30}"/>
          </ac:spMkLst>
        </pc:spChg>
        <pc:spChg chg="mod">
          <ac:chgData name="Kelly De Leuze | GoodPlanet Belgium" userId="13461656-a2d6-4508-ace5-31c2c38ca7f1" providerId="ADAL" clId="{906161C8-D1F6-4E93-9B55-87CC4004E495}" dt="2022-07-06T15:07:35.707" v="56" actId="403"/>
          <ac:spMkLst>
            <pc:docMk/>
            <pc:sldMk cId="3122593000" sldId="371"/>
            <ac:spMk id="26" creationId="{E919270E-3842-4ADC-8EC2-CC82E3849001}"/>
          </ac:spMkLst>
        </pc:spChg>
        <pc:spChg chg="mod">
          <ac:chgData name="Kelly De Leuze | GoodPlanet Belgium" userId="13461656-a2d6-4508-ace5-31c2c38ca7f1" providerId="ADAL" clId="{906161C8-D1F6-4E93-9B55-87CC4004E495}" dt="2022-07-06T15:07:39.686" v="57" actId="1037"/>
          <ac:spMkLst>
            <pc:docMk/>
            <pc:sldMk cId="3122593000" sldId="371"/>
            <ac:spMk id="27" creationId="{A50C609F-CBB4-4D80-92A4-0E381CBE5277}"/>
          </ac:spMkLst>
        </pc:spChg>
      </pc:sldChg>
      <pc:sldChg chg="modSp mod">
        <pc:chgData name="Kelly De Leuze | GoodPlanet Belgium" userId="13461656-a2d6-4508-ace5-31c2c38ca7f1" providerId="ADAL" clId="{906161C8-D1F6-4E93-9B55-87CC4004E495}" dt="2022-07-06T15:06:41.917" v="38" actId="1035"/>
        <pc:sldMkLst>
          <pc:docMk/>
          <pc:sldMk cId="4177959654" sldId="372"/>
        </pc:sldMkLst>
        <pc:spChg chg="mod">
          <ac:chgData name="Kelly De Leuze | GoodPlanet Belgium" userId="13461656-a2d6-4508-ace5-31c2c38ca7f1" providerId="ADAL" clId="{906161C8-D1F6-4E93-9B55-87CC4004E495}" dt="2022-07-06T15:06:41.917" v="38" actId="1035"/>
          <ac:spMkLst>
            <pc:docMk/>
            <pc:sldMk cId="4177959654" sldId="372"/>
            <ac:spMk id="24" creationId="{9C256790-88B6-4E06-890B-4D7D5A1F1B30}"/>
          </ac:spMkLst>
        </pc:spChg>
        <pc:spChg chg="mod">
          <ac:chgData name="Kelly De Leuze | GoodPlanet Belgium" userId="13461656-a2d6-4508-ace5-31c2c38ca7f1" providerId="ADAL" clId="{906161C8-D1F6-4E93-9B55-87CC4004E495}" dt="2022-07-06T15:06:37.323" v="35" actId="1035"/>
          <ac:spMkLst>
            <pc:docMk/>
            <pc:sldMk cId="4177959654" sldId="372"/>
            <ac:spMk id="26" creationId="{E919270E-3842-4ADC-8EC2-CC82E3849001}"/>
          </ac:spMkLst>
        </pc:spChg>
        <pc:spChg chg="mod">
          <ac:chgData name="Kelly De Leuze | GoodPlanet Belgium" userId="13461656-a2d6-4508-ace5-31c2c38ca7f1" providerId="ADAL" clId="{906161C8-D1F6-4E93-9B55-87CC4004E495}" dt="2022-07-06T15:06:33.765" v="31" actId="1035"/>
          <ac:spMkLst>
            <pc:docMk/>
            <pc:sldMk cId="4177959654" sldId="372"/>
            <ac:spMk id="27" creationId="{A50C609F-CBB4-4D80-92A4-0E381CBE5277}"/>
          </ac:spMkLst>
        </pc:spChg>
      </pc:sldChg>
      <pc:sldChg chg="modSp mod">
        <pc:chgData name="Kelly De Leuze | GoodPlanet Belgium" userId="13461656-a2d6-4508-ace5-31c2c38ca7f1" providerId="ADAL" clId="{906161C8-D1F6-4E93-9B55-87CC4004E495}" dt="2022-07-06T15:11:13.457" v="68" actId="1037"/>
        <pc:sldMkLst>
          <pc:docMk/>
          <pc:sldMk cId="630899749" sldId="374"/>
        </pc:sldMkLst>
        <pc:spChg chg="mod">
          <ac:chgData name="Kelly De Leuze | GoodPlanet Belgium" userId="13461656-a2d6-4508-ace5-31c2c38ca7f1" providerId="ADAL" clId="{906161C8-D1F6-4E93-9B55-87CC4004E495}" dt="2022-07-06T15:10:51.813" v="59" actId="403"/>
          <ac:spMkLst>
            <pc:docMk/>
            <pc:sldMk cId="630899749" sldId="374"/>
            <ac:spMk id="24" creationId="{9C256790-88B6-4E06-890B-4D7D5A1F1B30}"/>
          </ac:spMkLst>
        </pc:spChg>
        <pc:spChg chg="mod">
          <ac:chgData name="Kelly De Leuze | GoodPlanet Belgium" userId="13461656-a2d6-4508-ace5-31c2c38ca7f1" providerId="ADAL" clId="{906161C8-D1F6-4E93-9B55-87CC4004E495}" dt="2022-07-06T15:10:54.940" v="60" actId="403"/>
          <ac:spMkLst>
            <pc:docMk/>
            <pc:sldMk cId="630899749" sldId="374"/>
            <ac:spMk id="26" creationId="{E919270E-3842-4ADC-8EC2-CC82E3849001}"/>
          </ac:spMkLst>
        </pc:spChg>
        <pc:spChg chg="mod">
          <ac:chgData name="Kelly De Leuze | GoodPlanet Belgium" userId="13461656-a2d6-4508-ace5-31c2c38ca7f1" providerId="ADAL" clId="{906161C8-D1F6-4E93-9B55-87CC4004E495}" dt="2022-07-06T15:11:13.457" v="68" actId="1037"/>
          <ac:spMkLst>
            <pc:docMk/>
            <pc:sldMk cId="630899749" sldId="374"/>
            <ac:spMk id="27" creationId="{A50C609F-CBB4-4D80-92A4-0E381CBE5277}"/>
          </ac:spMkLst>
        </pc:spChg>
      </pc:sldChg>
      <pc:sldChg chg="modSp mod modNotesTx">
        <pc:chgData name="Kelly De Leuze | GoodPlanet Belgium" userId="13461656-a2d6-4508-ace5-31c2c38ca7f1" providerId="ADAL" clId="{906161C8-D1F6-4E93-9B55-87CC4004E495}" dt="2022-07-06T15:12:50.650" v="123" actId="20577"/>
        <pc:sldMkLst>
          <pc:docMk/>
          <pc:sldMk cId="2732220891" sldId="387"/>
        </pc:sldMkLst>
        <pc:spChg chg="mod">
          <ac:chgData name="Kelly De Leuze | GoodPlanet Belgium" userId="13461656-a2d6-4508-ace5-31c2c38ca7f1" providerId="ADAL" clId="{906161C8-D1F6-4E93-9B55-87CC4004E495}" dt="2022-07-06T15:12:19.726" v="96" actId="20577"/>
          <ac:spMkLst>
            <pc:docMk/>
            <pc:sldMk cId="2732220891" sldId="387"/>
            <ac:spMk id="2" creationId="{00000000-0000-0000-0000-000000000000}"/>
          </ac:spMkLst>
        </pc:spChg>
      </pc:sldChg>
      <pc:sldChg chg="modSp mod">
        <pc:chgData name="Kelly De Leuze | GoodPlanet Belgium" userId="13461656-a2d6-4508-ace5-31c2c38ca7f1" providerId="ADAL" clId="{906161C8-D1F6-4E93-9B55-87CC4004E495}" dt="2022-07-06T15:12:02.203" v="82" actId="20577"/>
        <pc:sldMkLst>
          <pc:docMk/>
          <pc:sldMk cId="3766147721" sldId="388"/>
        </pc:sldMkLst>
        <pc:spChg chg="mod">
          <ac:chgData name="Kelly De Leuze | GoodPlanet Belgium" userId="13461656-a2d6-4508-ace5-31c2c38ca7f1" providerId="ADAL" clId="{906161C8-D1F6-4E93-9B55-87CC4004E495}" dt="2022-07-06T15:12:02.203" v="82" actId="20577"/>
          <ac:spMkLst>
            <pc:docMk/>
            <pc:sldMk cId="3766147721" sldId="388"/>
            <ac:spMk id="2" creationId="{00000000-0000-0000-0000-000000000000}"/>
          </ac:spMkLst>
        </pc:spChg>
      </pc:sldChg>
      <pc:sldChg chg="modSp mod">
        <pc:chgData name="Kelly De Leuze | GoodPlanet Belgium" userId="13461656-a2d6-4508-ace5-31c2c38ca7f1" providerId="ADAL" clId="{906161C8-D1F6-4E93-9B55-87CC4004E495}" dt="2022-07-06T15:13:33.152" v="124"/>
        <pc:sldMkLst>
          <pc:docMk/>
          <pc:sldMk cId="762440464" sldId="390"/>
        </pc:sldMkLst>
        <pc:spChg chg="mod">
          <ac:chgData name="Kelly De Leuze | GoodPlanet Belgium" userId="13461656-a2d6-4508-ace5-31c2c38ca7f1" providerId="ADAL" clId="{906161C8-D1F6-4E93-9B55-87CC4004E495}" dt="2022-07-06T15:13:33.152" v="124"/>
          <ac:spMkLst>
            <pc:docMk/>
            <pc:sldMk cId="762440464" sldId="390"/>
            <ac:spMk id="2" creationId="{00000000-0000-0000-0000-000000000000}"/>
          </ac:spMkLst>
        </pc:spChg>
      </pc:sldChg>
      <pc:sldChg chg="modSp mod">
        <pc:chgData name="Kelly De Leuze | GoodPlanet Belgium" userId="13461656-a2d6-4508-ace5-31c2c38ca7f1" providerId="ADAL" clId="{906161C8-D1F6-4E93-9B55-87CC4004E495}" dt="2022-07-06T15:13:46.033" v="127" actId="20577"/>
        <pc:sldMkLst>
          <pc:docMk/>
          <pc:sldMk cId="898485339" sldId="391"/>
        </pc:sldMkLst>
        <pc:spChg chg="mod">
          <ac:chgData name="Kelly De Leuze | GoodPlanet Belgium" userId="13461656-a2d6-4508-ace5-31c2c38ca7f1" providerId="ADAL" clId="{906161C8-D1F6-4E93-9B55-87CC4004E495}" dt="2022-07-06T15:13:46.033" v="127" actId="20577"/>
          <ac:spMkLst>
            <pc:docMk/>
            <pc:sldMk cId="898485339" sldId="391"/>
            <ac:spMk id="2" creationId="{00000000-0000-0000-0000-000000000000}"/>
          </ac:spMkLst>
        </pc:spChg>
      </pc:sldChg>
      <pc:sldChg chg="modSp mod">
        <pc:chgData name="Kelly De Leuze | GoodPlanet Belgium" userId="13461656-a2d6-4508-ace5-31c2c38ca7f1" providerId="ADAL" clId="{906161C8-D1F6-4E93-9B55-87CC4004E495}" dt="2022-07-06T15:13:53.352" v="130" actId="20577"/>
        <pc:sldMkLst>
          <pc:docMk/>
          <pc:sldMk cId="3753240954" sldId="392"/>
        </pc:sldMkLst>
        <pc:spChg chg="mod">
          <ac:chgData name="Kelly De Leuze | GoodPlanet Belgium" userId="13461656-a2d6-4508-ace5-31c2c38ca7f1" providerId="ADAL" clId="{906161C8-D1F6-4E93-9B55-87CC4004E495}" dt="2022-07-06T15:13:53.352" v="130" actId="20577"/>
          <ac:spMkLst>
            <pc:docMk/>
            <pc:sldMk cId="3753240954" sldId="392"/>
            <ac:spMk id="2" creationId="{00000000-0000-0000-0000-000000000000}"/>
          </ac:spMkLst>
        </pc:spChg>
      </pc:sldChg>
      <pc:sldChg chg="modSp mod">
        <pc:chgData name="Kelly De Leuze | GoodPlanet Belgium" userId="13461656-a2d6-4508-ace5-31c2c38ca7f1" providerId="ADAL" clId="{906161C8-D1F6-4E93-9B55-87CC4004E495}" dt="2022-07-06T15:14:17.164" v="134"/>
        <pc:sldMkLst>
          <pc:docMk/>
          <pc:sldMk cId="2649850916" sldId="393"/>
        </pc:sldMkLst>
        <pc:spChg chg="mod">
          <ac:chgData name="Kelly De Leuze | GoodPlanet Belgium" userId="13461656-a2d6-4508-ace5-31c2c38ca7f1" providerId="ADAL" clId="{906161C8-D1F6-4E93-9B55-87CC4004E495}" dt="2022-07-06T15:14:17.164" v="134"/>
          <ac:spMkLst>
            <pc:docMk/>
            <pc:sldMk cId="2649850916" sldId="393"/>
            <ac:spMk id="2" creationId="{00000000-0000-0000-0000-000000000000}"/>
          </ac:spMkLst>
        </pc:spChg>
      </pc:sldChg>
      <pc:sldChg chg="modSp mod">
        <pc:chgData name="Kelly De Leuze | GoodPlanet Belgium" userId="13461656-a2d6-4508-ace5-31c2c38ca7f1" providerId="ADAL" clId="{906161C8-D1F6-4E93-9B55-87CC4004E495}" dt="2022-07-06T15:14:30.717" v="137" actId="20577"/>
        <pc:sldMkLst>
          <pc:docMk/>
          <pc:sldMk cId="3006861762" sldId="394"/>
        </pc:sldMkLst>
        <pc:spChg chg="mod">
          <ac:chgData name="Kelly De Leuze | GoodPlanet Belgium" userId="13461656-a2d6-4508-ace5-31c2c38ca7f1" providerId="ADAL" clId="{906161C8-D1F6-4E93-9B55-87CC4004E495}" dt="2022-07-06T15:14:30.717" v="137" actId="20577"/>
          <ac:spMkLst>
            <pc:docMk/>
            <pc:sldMk cId="3006861762" sldId="394"/>
            <ac:spMk id="2" creationId="{00000000-0000-0000-0000-000000000000}"/>
          </ac:spMkLst>
        </pc:spChg>
      </pc:sldChg>
      <pc:sldChg chg="modSp mod">
        <pc:chgData name="Kelly De Leuze | GoodPlanet Belgium" userId="13461656-a2d6-4508-ace5-31c2c38ca7f1" providerId="ADAL" clId="{906161C8-D1F6-4E93-9B55-87CC4004E495}" dt="2022-07-06T15:14:37.098" v="140" actId="20577"/>
        <pc:sldMkLst>
          <pc:docMk/>
          <pc:sldMk cId="1038140918" sldId="395"/>
        </pc:sldMkLst>
        <pc:spChg chg="mod">
          <ac:chgData name="Kelly De Leuze | GoodPlanet Belgium" userId="13461656-a2d6-4508-ace5-31c2c38ca7f1" providerId="ADAL" clId="{906161C8-D1F6-4E93-9B55-87CC4004E495}" dt="2022-07-06T15:14:37.098" v="140" actId="20577"/>
          <ac:spMkLst>
            <pc:docMk/>
            <pc:sldMk cId="1038140918" sldId="395"/>
            <ac:spMk id="2" creationId="{00000000-0000-0000-0000-000000000000}"/>
          </ac:spMkLst>
        </pc:spChg>
      </pc:sldChg>
      <pc:sldChg chg="modSp mod">
        <pc:chgData name="Kelly De Leuze | GoodPlanet Belgium" userId="13461656-a2d6-4508-ace5-31c2c38ca7f1" providerId="ADAL" clId="{906161C8-D1F6-4E93-9B55-87CC4004E495}" dt="2022-07-06T16:20:18.455" v="152" actId="20577"/>
        <pc:sldMkLst>
          <pc:docMk/>
          <pc:sldMk cId="418759240" sldId="503"/>
        </pc:sldMkLst>
        <pc:spChg chg="mod">
          <ac:chgData name="Kelly De Leuze | GoodPlanet Belgium" userId="13461656-a2d6-4508-ace5-31c2c38ca7f1" providerId="ADAL" clId="{906161C8-D1F6-4E93-9B55-87CC4004E495}" dt="2022-07-06T16:20:18.455" v="152" actId="20577"/>
          <ac:spMkLst>
            <pc:docMk/>
            <pc:sldMk cId="418759240" sldId="503"/>
            <ac:spMk id="10" creationId="{4D568529-1418-4E43-99EB-50C354AE9297}"/>
          </ac:spMkLst>
        </pc:spChg>
      </pc:sldChg>
      <pc:sldChg chg="modSp mod">
        <pc:chgData name="Kelly De Leuze | GoodPlanet Belgium" userId="13461656-a2d6-4508-ace5-31c2c38ca7f1" providerId="ADAL" clId="{906161C8-D1F6-4E93-9B55-87CC4004E495}" dt="2022-07-06T16:20:06.625" v="147" actId="20577"/>
        <pc:sldMkLst>
          <pc:docMk/>
          <pc:sldMk cId="974990278" sldId="509"/>
        </pc:sldMkLst>
        <pc:spChg chg="mod">
          <ac:chgData name="Kelly De Leuze | GoodPlanet Belgium" userId="13461656-a2d6-4508-ace5-31c2c38ca7f1" providerId="ADAL" clId="{906161C8-D1F6-4E93-9B55-87CC4004E495}" dt="2022-07-06T16:20:06.625" v="147" actId="20577"/>
          <ac:spMkLst>
            <pc:docMk/>
            <pc:sldMk cId="974990278" sldId="509"/>
            <ac:spMk id="10" creationId="{4D568529-1418-4E43-99EB-50C354AE9297}"/>
          </ac:spMkLst>
        </pc:spChg>
      </pc:sldChg>
      <pc:sldChg chg="modSp modAnim">
        <pc:chgData name="Kelly De Leuze | GoodPlanet Belgium" userId="13461656-a2d6-4508-ace5-31c2c38ca7f1" providerId="ADAL" clId="{906161C8-D1F6-4E93-9B55-87CC4004E495}" dt="2022-07-06T14:35:36.438" v="26" actId="20577"/>
        <pc:sldMkLst>
          <pc:docMk/>
          <pc:sldMk cId="1863818850" sldId="510"/>
        </pc:sldMkLst>
        <pc:spChg chg="mod">
          <ac:chgData name="Kelly De Leuze | GoodPlanet Belgium" userId="13461656-a2d6-4508-ace5-31c2c38ca7f1" providerId="ADAL" clId="{906161C8-D1F6-4E93-9B55-87CC4004E495}" dt="2022-07-06T14:35:05.115" v="13" actId="20577"/>
          <ac:spMkLst>
            <pc:docMk/>
            <pc:sldMk cId="1863818850" sldId="510"/>
            <ac:spMk id="8" creationId="{1AF55EB5-7B08-41AF-B3E3-B6A68AC4FB6A}"/>
          </ac:spMkLst>
        </pc:spChg>
        <pc:spChg chg="mod">
          <ac:chgData name="Kelly De Leuze | GoodPlanet Belgium" userId="13461656-a2d6-4508-ace5-31c2c38ca7f1" providerId="ADAL" clId="{906161C8-D1F6-4E93-9B55-87CC4004E495}" dt="2022-07-06T14:35:36.438" v="26" actId="20577"/>
          <ac:spMkLst>
            <pc:docMk/>
            <pc:sldMk cId="1863818850" sldId="510"/>
            <ac:spMk id="10" creationId="{4D568529-1418-4E43-99EB-50C354AE9297}"/>
          </ac:spMkLst>
        </pc:spChg>
      </pc:sldChg>
      <pc:sldChg chg="new del">
        <pc:chgData name="Kelly De Leuze | GoodPlanet Belgium" userId="13461656-a2d6-4508-ace5-31c2c38ca7f1" providerId="ADAL" clId="{906161C8-D1F6-4E93-9B55-87CC4004E495}" dt="2022-07-06T16:13:41.297" v="142" actId="680"/>
        <pc:sldMkLst>
          <pc:docMk/>
          <pc:sldMk cId="286311088" sldId="511"/>
        </pc:sldMkLst>
      </pc:sldChg>
    </pc:docChg>
  </pc:docChgLst>
  <pc:docChgLst>
    <pc:chgData name="Anske Allewaert | GoodPlanet Belgium" userId="39665255-030a-4689-b522-fb6b10596f60" providerId="ADAL" clId="{A763B18C-8566-4AA3-AD58-189C9776771A}"/>
    <pc:docChg chg="undo custSel modSld">
      <pc:chgData name="Anske Allewaert | GoodPlanet Belgium" userId="39665255-030a-4689-b522-fb6b10596f60" providerId="ADAL" clId="{A763B18C-8566-4AA3-AD58-189C9776771A}" dt="2022-09-30T07:50:55.258" v="96" actId="1076"/>
      <pc:docMkLst>
        <pc:docMk/>
      </pc:docMkLst>
      <pc:sldChg chg="addSp modSp">
        <pc:chgData name="Anske Allewaert | GoodPlanet Belgium" userId="39665255-030a-4689-b522-fb6b10596f60" providerId="ADAL" clId="{A763B18C-8566-4AA3-AD58-189C9776771A}" dt="2022-09-30T07:50:55.258" v="96" actId="1076"/>
        <pc:sldMkLst>
          <pc:docMk/>
          <pc:sldMk cId="2451309160" sldId="276"/>
        </pc:sldMkLst>
        <pc:picChg chg="add mod">
          <ac:chgData name="Anske Allewaert | GoodPlanet Belgium" userId="39665255-030a-4689-b522-fb6b10596f60" providerId="ADAL" clId="{A763B18C-8566-4AA3-AD58-189C9776771A}" dt="2022-09-30T07:50:55.258" v="96" actId="1076"/>
          <ac:picMkLst>
            <pc:docMk/>
            <pc:sldMk cId="2451309160" sldId="276"/>
            <ac:picMk id="2" creationId="{2E8283A3-E8EF-0D18-4594-B2E5EAC78593}"/>
          </ac:picMkLst>
        </pc:picChg>
      </pc:sldChg>
      <pc:sldChg chg="addSp modSp">
        <pc:chgData name="Anske Allewaert | GoodPlanet Belgium" userId="39665255-030a-4689-b522-fb6b10596f60" providerId="ADAL" clId="{A763B18C-8566-4AA3-AD58-189C9776771A}" dt="2022-09-30T07:45:20.970" v="12" actId="1076"/>
        <pc:sldMkLst>
          <pc:docMk/>
          <pc:sldMk cId="2465118339" sldId="289"/>
        </pc:sldMkLst>
        <pc:picChg chg="add mod">
          <ac:chgData name="Anske Allewaert | GoodPlanet Belgium" userId="39665255-030a-4689-b522-fb6b10596f60" providerId="ADAL" clId="{A763B18C-8566-4AA3-AD58-189C9776771A}" dt="2022-09-30T07:45:20.970" v="12" actId="1076"/>
          <ac:picMkLst>
            <pc:docMk/>
            <pc:sldMk cId="2465118339" sldId="289"/>
            <ac:picMk id="1026" creationId="{FC328A13-8376-0BD6-C64B-66FB2627D201}"/>
          </ac:picMkLst>
        </pc:picChg>
      </pc:sldChg>
      <pc:sldChg chg="delSp mod">
        <pc:chgData name="Anske Allewaert | GoodPlanet Belgium" userId="39665255-030a-4689-b522-fb6b10596f60" providerId="ADAL" clId="{A763B18C-8566-4AA3-AD58-189C9776771A}" dt="2022-09-30T07:46:53.379" v="29" actId="478"/>
        <pc:sldMkLst>
          <pc:docMk/>
          <pc:sldMk cId="1365959316" sldId="319"/>
        </pc:sldMkLst>
        <pc:picChg chg="del">
          <ac:chgData name="Anske Allewaert | GoodPlanet Belgium" userId="39665255-030a-4689-b522-fb6b10596f60" providerId="ADAL" clId="{A763B18C-8566-4AA3-AD58-189C9776771A}" dt="2022-09-30T07:46:53.379" v="29" actId="478"/>
          <ac:picMkLst>
            <pc:docMk/>
            <pc:sldMk cId="1365959316" sldId="319"/>
            <ac:picMk id="10" creationId="{00000000-0000-0000-0000-000000000000}"/>
          </ac:picMkLst>
        </pc:picChg>
      </pc:sldChg>
      <pc:sldChg chg="delSp modSp mod">
        <pc:chgData name="Anske Allewaert | GoodPlanet Belgium" userId="39665255-030a-4689-b522-fb6b10596f60" providerId="ADAL" clId="{A763B18C-8566-4AA3-AD58-189C9776771A}" dt="2022-09-30T07:47:46.195" v="48" actId="1076"/>
        <pc:sldMkLst>
          <pc:docMk/>
          <pc:sldMk cId="2628675118" sldId="322"/>
        </pc:sldMkLst>
        <pc:picChg chg="del">
          <ac:chgData name="Anske Allewaert | GoodPlanet Belgium" userId="39665255-030a-4689-b522-fb6b10596f60" providerId="ADAL" clId="{A763B18C-8566-4AA3-AD58-189C9776771A}" dt="2022-09-30T07:47:44.559" v="47" actId="478"/>
          <ac:picMkLst>
            <pc:docMk/>
            <pc:sldMk cId="2628675118" sldId="322"/>
            <ac:picMk id="10" creationId="{00000000-0000-0000-0000-000000000000}"/>
          </ac:picMkLst>
        </pc:picChg>
        <pc:picChg chg="mod">
          <ac:chgData name="Anske Allewaert | GoodPlanet Belgium" userId="39665255-030a-4689-b522-fb6b10596f60" providerId="ADAL" clId="{A763B18C-8566-4AA3-AD58-189C9776771A}" dt="2022-09-30T07:47:46.195" v="48" actId="1076"/>
          <ac:picMkLst>
            <pc:docMk/>
            <pc:sldMk cId="2628675118" sldId="322"/>
            <ac:picMk id="1032" creationId="{BADA9279-0060-4D94-B1C8-18ADC8C04834}"/>
          </ac:picMkLst>
        </pc:picChg>
      </pc:sldChg>
      <pc:sldChg chg="delSp mod">
        <pc:chgData name="Anske Allewaert | GoodPlanet Belgium" userId="39665255-030a-4689-b522-fb6b10596f60" providerId="ADAL" clId="{A763B18C-8566-4AA3-AD58-189C9776771A}" dt="2022-09-30T07:47:56.513" v="53" actId="478"/>
        <pc:sldMkLst>
          <pc:docMk/>
          <pc:sldMk cId="2553416977" sldId="348"/>
        </pc:sldMkLst>
        <pc:picChg chg="del">
          <ac:chgData name="Anske Allewaert | GoodPlanet Belgium" userId="39665255-030a-4689-b522-fb6b10596f60" providerId="ADAL" clId="{A763B18C-8566-4AA3-AD58-189C9776771A}" dt="2022-09-30T07:47:56.513" v="53" actId="478"/>
          <ac:picMkLst>
            <pc:docMk/>
            <pc:sldMk cId="2553416977" sldId="348"/>
            <ac:picMk id="10" creationId="{00000000-0000-0000-0000-000000000000}"/>
          </ac:picMkLst>
        </pc:picChg>
      </pc:sldChg>
      <pc:sldChg chg="addSp delSp modSp">
        <pc:chgData name="Anske Allewaert | GoodPlanet Belgium" userId="39665255-030a-4689-b522-fb6b10596f60" providerId="ADAL" clId="{A763B18C-8566-4AA3-AD58-189C9776771A}" dt="2022-09-30T07:45:59.707" v="20" actId="1076"/>
        <pc:sldMkLst>
          <pc:docMk/>
          <pc:sldMk cId="101600095" sldId="377"/>
        </pc:sldMkLst>
        <pc:picChg chg="add del mod">
          <ac:chgData name="Anske Allewaert | GoodPlanet Belgium" userId="39665255-030a-4689-b522-fb6b10596f60" providerId="ADAL" clId="{A763B18C-8566-4AA3-AD58-189C9776771A}" dt="2022-09-30T07:45:07.258" v="10" actId="478"/>
          <ac:picMkLst>
            <pc:docMk/>
            <pc:sldMk cId="101600095" sldId="377"/>
            <ac:picMk id="3" creationId="{FDF1A36C-8BE8-F69A-5E2C-CF187215B3E8}"/>
          </ac:picMkLst>
        </pc:picChg>
        <pc:picChg chg="add mod">
          <ac:chgData name="Anske Allewaert | GoodPlanet Belgium" userId="39665255-030a-4689-b522-fb6b10596f60" providerId="ADAL" clId="{A763B18C-8566-4AA3-AD58-189C9776771A}" dt="2022-09-30T07:45:59.707" v="20" actId="1076"/>
          <ac:picMkLst>
            <pc:docMk/>
            <pc:sldMk cId="101600095" sldId="377"/>
            <ac:picMk id="4" creationId="{1679B1DC-2F89-1FB3-CE5B-4FD7687A6CB3}"/>
          </ac:picMkLst>
        </pc:picChg>
      </pc:sldChg>
      <pc:sldChg chg="addSp modSp">
        <pc:chgData name="Anske Allewaert | GoodPlanet Belgium" userId="39665255-030a-4689-b522-fb6b10596f60" providerId="ADAL" clId="{A763B18C-8566-4AA3-AD58-189C9776771A}" dt="2022-09-30T07:49:00.739" v="72" actId="1076"/>
        <pc:sldMkLst>
          <pc:docMk/>
          <pc:sldMk cId="782746569" sldId="382"/>
        </pc:sldMkLst>
        <pc:picChg chg="add mod">
          <ac:chgData name="Anske Allewaert | GoodPlanet Belgium" userId="39665255-030a-4689-b522-fb6b10596f60" providerId="ADAL" clId="{A763B18C-8566-4AA3-AD58-189C9776771A}" dt="2022-09-30T07:49:00.739" v="72" actId="1076"/>
          <ac:picMkLst>
            <pc:docMk/>
            <pc:sldMk cId="782746569" sldId="382"/>
            <ac:picMk id="2" creationId="{DBBD4E66-83FB-2A5C-2154-6C3F826A4375}"/>
          </ac:picMkLst>
        </pc:picChg>
      </pc:sldChg>
      <pc:sldChg chg="delSp mod">
        <pc:chgData name="Anske Allewaert | GoodPlanet Belgium" userId="39665255-030a-4689-b522-fb6b10596f60" providerId="ADAL" clId="{A763B18C-8566-4AA3-AD58-189C9776771A}" dt="2022-09-30T07:49:07.973" v="74" actId="478"/>
        <pc:sldMkLst>
          <pc:docMk/>
          <pc:sldMk cId="2732220891" sldId="387"/>
        </pc:sldMkLst>
        <pc:picChg chg="del">
          <ac:chgData name="Anske Allewaert | GoodPlanet Belgium" userId="39665255-030a-4689-b522-fb6b10596f60" providerId="ADAL" clId="{A763B18C-8566-4AA3-AD58-189C9776771A}" dt="2022-09-30T07:49:07.973" v="74" actId="478"/>
          <ac:picMkLst>
            <pc:docMk/>
            <pc:sldMk cId="2732220891" sldId="387"/>
            <ac:picMk id="10" creationId="{00000000-0000-0000-0000-000000000000}"/>
          </ac:picMkLst>
        </pc:picChg>
      </pc:sldChg>
      <pc:sldChg chg="delSp mod">
        <pc:chgData name="Anske Allewaert | GoodPlanet Belgium" userId="39665255-030a-4689-b522-fb6b10596f60" providerId="ADAL" clId="{A763B18C-8566-4AA3-AD58-189C9776771A}" dt="2022-09-30T07:49:04.889" v="73" actId="478"/>
        <pc:sldMkLst>
          <pc:docMk/>
          <pc:sldMk cId="3766147721" sldId="388"/>
        </pc:sldMkLst>
        <pc:picChg chg="del">
          <ac:chgData name="Anske Allewaert | GoodPlanet Belgium" userId="39665255-030a-4689-b522-fb6b10596f60" providerId="ADAL" clId="{A763B18C-8566-4AA3-AD58-189C9776771A}" dt="2022-09-30T07:49:04.889" v="73" actId="478"/>
          <ac:picMkLst>
            <pc:docMk/>
            <pc:sldMk cId="3766147721" sldId="388"/>
            <ac:picMk id="10" creationId="{00000000-0000-0000-0000-000000000000}"/>
          </ac:picMkLst>
        </pc:picChg>
      </pc:sldChg>
      <pc:sldChg chg="delSp mod">
        <pc:chgData name="Anske Allewaert | GoodPlanet Belgium" userId="39665255-030a-4689-b522-fb6b10596f60" providerId="ADAL" clId="{A763B18C-8566-4AA3-AD58-189C9776771A}" dt="2022-09-30T07:49:19.634" v="77" actId="478"/>
        <pc:sldMkLst>
          <pc:docMk/>
          <pc:sldMk cId="762440464" sldId="390"/>
        </pc:sldMkLst>
        <pc:picChg chg="del">
          <ac:chgData name="Anske Allewaert | GoodPlanet Belgium" userId="39665255-030a-4689-b522-fb6b10596f60" providerId="ADAL" clId="{A763B18C-8566-4AA3-AD58-189C9776771A}" dt="2022-09-30T07:49:19.634" v="77" actId="478"/>
          <ac:picMkLst>
            <pc:docMk/>
            <pc:sldMk cId="762440464" sldId="390"/>
            <ac:picMk id="10" creationId="{00000000-0000-0000-0000-000000000000}"/>
          </ac:picMkLst>
        </pc:picChg>
      </pc:sldChg>
      <pc:sldChg chg="delSp mod">
        <pc:chgData name="Anske Allewaert | GoodPlanet Belgium" userId="39665255-030a-4689-b522-fb6b10596f60" providerId="ADAL" clId="{A763B18C-8566-4AA3-AD58-189C9776771A}" dt="2022-09-30T07:49:21.476" v="78" actId="478"/>
        <pc:sldMkLst>
          <pc:docMk/>
          <pc:sldMk cId="898485339" sldId="391"/>
        </pc:sldMkLst>
        <pc:picChg chg="del">
          <ac:chgData name="Anske Allewaert | GoodPlanet Belgium" userId="39665255-030a-4689-b522-fb6b10596f60" providerId="ADAL" clId="{A763B18C-8566-4AA3-AD58-189C9776771A}" dt="2022-09-30T07:49:21.476" v="78" actId="478"/>
          <ac:picMkLst>
            <pc:docMk/>
            <pc:sldMk cId="898485339" sldId="391"/>
            <ac:picMk id="10" creationId="{00000000-0000-0000-0000-000000000000}"/>
          </ac:picMkLst>
        </pc:picChg>
      </pc:sldChg>
      <pc:sldChg chg="addSp delSp mod">
        <pc:chgData name="Anske Allewaert | GoodPlanet Belgium" userId="39665255-030a-4689-b522-fb6b10596f60" providerId="ADAL" clId="{A763B18C-8566-4AA3-AD58-189C9776771A}" dt="2022-09-30T07:49:26.376" v="81" actId="478"/>
        <pc:sldMkLst>
          <pc:docMk/>
          <pc:sldMk cId="3753240954" sldId="392"/>
        </pc:sldMkLst>
        <pc:spChg chg="add del">
          <ac:chgData name="Anske Allewaert | GoodPlanet Belgium" userId="39665255-030a-4689-b522-fb6b10596f60" providerId="ADAL" clId="{A763B18C-8566-4AA3-AD58-189C9776771A}" dt="2022-09-30T07:49:24.616" v="80" actId="478"/>
          <ac:spMkLst>
            <pc:docMk/>
            <pc:sldMk cId="3753240954" sldId="392"/>
            <ac:spMk id="2" creationId="{00000000-0000-0000-0000-000000000000}"/>
          </ac:spMkLst>
        </pc:spChg>
        <pc:picChg chg="del">
          <ac:chgData name="Anske Allewaert | GoodPlanet Belgium" userId="39665255-030a-4689-b522-fb6b10596f60" providerId="ADAL" clId="{A763B18C-8566-4AA3-AD58-189C9776771A}" dt="2022-09-30T07:49:26.376" v="81" actId="478"/>
          <ac:picMkLst>
            <pc:docMk/>
            <pc:sldMk cId="3753240954" sldId="392"/>
            <ac:picMk id="10" creationId="{00000000-0000-0000-0000-000000000000}"/>
          </ac:picMkLst>
        </pc:picChg>
      </pc:sldChg>
      <pc:sldChg chg="delSp mod">
        <pc:chgData name="Anske Allewaert | GoodPlanet Belgium" userId="39665255-030a-4689-b522-fb6b10596f60" providerId="ADAL" clId="{A763B18C-8566-4AA3-AD58-189C9776771A}" dt="2022-09-30T07:49:28.954" v="82" actId="478"/>
        <pc:sldMkLst>
          <pc:docMk/>
          <pc:sldMk cId="2649850916" sldId="393"/>
        </pc:sldMkLst>
        <pc:picChg chg="del">
          <ac:chgData name="Anske Allewaert | GoodPlanet Belgium" userId="39665255-030a-4689-b522-fb6b10596f60" providerId="ADAL" clId="{A763B18C-8566-4AA3-AD58-189C9776771A}" dt="2022-09-30T07:49:28.954" v="82" actId="478"/>
          <ac:picMkLst>
            <pc:docMk/>
            <pc:sldMk cId="2649850916" sldId="393"/>
            <ac:picMk id="10" creationId="{00000000-0000-0000-0000-000000000000}"/>
          </ac:picMkLst>
        </pc:picChg>
      </pc:sldChg>
      <pc:sldChg chg="delSp mod">
        <pc:chgData name="Anske Allewaert | GoodPlanet Belgium" userId="39665255-030a-4689-b522-fb6b10596f60" providerId="ADAL" clId="{A763B18C-8566-4AA3-AD58-189C9776771A}" dt="2022-09-30T07:49:33.177" v="83" actId="478"/>
        <pc:sldMkLst>
          <pc:docMk/>
          <pc:sldMk cId="3006861762" sldId="394"/>
        </pc:sldMkLst>
        <pc:picChg chg="del">
          <ac:chgData name="Anske Allewaert | GoodPlanet Belgium" userId="39665255-030a-4689-b522-fb6b10596f60" providerId="ADAL" clId="{A763B18C-8566-4AA3-AD58-189C9776771A}" dt="2022-09-30T07:49:33.177" v="83" actId="478"/>
          <ac:picMkLst>
            <pc:docMk/>
            <pc:sldMk cId="3006861762" sldId="394"/>
            <ac:picMk id="10" creationId="{00000000-0000-0000-0000-000000000000}"/>
          </ac:picMkLst>
        </pc:picChg>
      </pc:sldChg>
      <pc:sldChg chg="delSp mod">
        <pc:chgData name="Anske Allewaert | GoodPlanet Belgium" userId="39665255-030a-4689-b522-fb6b10596f60" providerId="ADAL" clId="{A763B18C-8566-4AA3-AD58-189C9776771A}" dt="2022-09-30T07:49:35.434" v="84" actId="478"/>
        <pc:sldMkLst>
          <pc:docMk/>
          <pc:sldMk cId="1038140918" sldId="395"/>
        </pc:sldMkLst>
        <pc:picChg chg="del">
          <ac:chgData name="Anske Allewaert | GoodPlanet Belgium" userId="39665255-030a-4689-b522-fb6b10596f60" providerId="ADAL" clId="{A763B18C-8566-4AA3-AD58-189C9776771A}" dt="2022-09-30T07:49:35.434" v="84" actId="478"/>
          <ac:picMkLst>
            <pc:docMk/>
            <pc:sldMk cId="1038140918" sldId="395"/>
            <ac:picMk id="10" creationId="{00000000-0000-0000-0000-000000000000}"/>
          </ac:picMkLst>
        </pc:picChg>
      </pc:sldChg>
      <pc:sldChg chg="addSp modSp">
        <pc:chgData name="Anske Allewaert | GoodPlanet Belgium" userId="39665255-030a-4689-b522-fb6b10596f60" providerId="ADAL" clId="{A763B18C-8566-4AA3-AD58-189C9776771A}" dt="2022-09-30T07:49:16.899" v="76" actId="1076"/>
        <pc:sldMkLst>
          <pc:docMk/>
          <pc:sldMk cId="3825436592" sldId="398"/>
        </pc:sldMkLst>
        <pc:picChg chg="add mod">
          <ac:chgData name="Anske Allewaert | GoodPlanet Belgium" userId="39665255-030a-4689-b522-fb6b10596f60" providerId="ADAL" clId="{A763B18C-8566-4AA3-AD58-189C9776771A}" dt="2022-09-30T07:49:16.899" v="76" actId="1076"/>
          <ac:picMkLst>
            <pc:docMk/>
            <pc:sldMk cId="3825436592" sldId="398"/>
            <ac:picMk id="2" creationId="{4B3EA516-6ABC-6010-3B89-27EDD5915A4D}"/>
          </ac:picMkLst>
        </pc:picChg>
      </pc:sldChg>
      <pc:sldChg chg="addSp modSp">
        <pc:chgData name="Anske Allewaert | GoodPlanet Belgium" userId="39665255-030a-4689-b522-fb6b10596f60" providerId="ADAL" clId="{A763B18C-8566-4AA3-AD58-189C9776771A}" dt="2022-09-30T07:46:03.211" v="21" actId="1076"/>
        <pc:sldMkLst>
          <pc:docMk/>
          <pc:sldMk cId="2828912795" sldId="400"/>
        </pc:sldMkLst>
        <pc:picChg chg="add mod">
          <ac:chgData name="Anske Allewaert | GoodPlanet Belgium" userId="39665255-030a-4689-b522-fb6b10596f60" providerId="ADAL" clId="{A763B18C-8566-4AA3-AD58-189C9776771A}" dt="2022-09-30T07:46:03.211" v="21" actId="1076"/>
          <ac:picMkLst>
            <pc:docMk/>
            <pc:sldMk cId="2828912795" sldId="400"/>
            <ac:picMk id="3" creationId="{A641C801-7B5C-A5BA-3010-25B73CFCF8B8}"/>
          </ac:picMkLst>
        </pc:picChg>
      </pc:sldChg>
      <pc:sldChg chg="addSp delSp modSp mod">
        <pc:chgData name="Anske Allewaert | GoodPlanet Belgium" userId="39665255-030a-4689-b522-fb6b10596f60" providerId="ADAL" clId="{A763B18C-8566-4AA3-AD58-189C9776771A}" dt="2022-09-30T07:50:27.439" v="95" actId="478"/>
        <pc:sldMkLst>
          <pc:docMk/>
          <pc:sldMk cId="2731006566" sldId="403"/>
        </pc:sldMkLst>
        <pc:picChg chg="add del mod">
          <ac:chgData name="Anske Allewaert | GoodPlanet Belgium" userId="39665255-030a-4689-b522-fb6b10596f60" providerId="ADAL" clId="{A763B18C-8566-4AA3-AD58-189C9776771A}" dt="2022-09-30T07:50:26.820" v="94" actId="478"/>
          <ac:picMkLst>
            <pc:docMk/>
            <pc:sldMk cId="2731006566" sldId="403"/>
            <ac:picMk id="3" creationId="{581FDD9C-92C3-25BE-A1EB-4F05CD587D76}"/>
          </ac:picMkLst>
        </pc:picChg>
        <pc:picChg chg="del">
          <ac:chgData name="Anske Allewaert | GoodPlanet Belgium" userId="39665255-030a-4689-b522-fb6b10596f60" providerId="ADAL" clId="{A763B18C-8566-4AA3-AD58-189C9776771A}" dt="2022-09-30T07:50:27.439" v="95" actId="478"/>
          <ac:picMkLst>
            <pc:docMk/>
            <pc:sldMk cId="2731006566" sldId="403"/>
            <ac:picMk id="10" creationId="{00000000-0000-0000-0000-000000000000}"/>
          </ac:picMkLst>
        </pc:picChg>
      </pc:sldChg>
      <pc:sldChg chg="delSp mod">
        <pc:chgData name="Anske Allewaert | GoodPlanet Belgium" userId="39665255-030a-4689-b522-fb6b10596f60" providerId="ADAL" clId="{A763B18C-8566-4AA3-AD58-189C9776771A}" dt="2022-09-30T07:47:01.316" v="31" actId="478"/>
        <pc:sldMkLst>
          <pc:docMk/>
          <pc:sldMk cId="3345161539" sldId="404"/>
        </pc:sldMkLst>
        <pc:picChg chg="del">
          <ac:chgData name="Anske Allewaert | GoodPlanet Belgium" userId="39665255-030a-4689-b522-fb6b10596f60" providerId="ADAL" clId="{A763B18C-8566-4AA3-AD58-189C9776771A}" dt="2022-09-30T07:47:01.316" v="31" actId="478"/>
          <ac:picMkLst>
            <pc:docMk/>
            <pc:sldMk cId="3345161539" sldId="404"/>
            <ac:picMk id="10" creationId="{00000000-0000-0000-0000-000000000000}"/>
          </ac:picMkLst>
        </pc:picChg>
      </pc:sldChg>
      <pc:sldChg chg="delSp mod">
        <pc:chgData name="Anske Allewaert | GoodPlanet Belgium" userId="39665255-030a-4689-b522-fb6b10596f60" providerId="ADAL" clId="{A763B18C-8566-4AA3-AD58-189C9776771A}" dt="2022-09-30T07:47:08.462" v="32" actId="478"/>
        <pc:sldMkLst>
          <pc:docMk/>
          <pc:sldMk cId="2978507533" sldId="405"/>
        </pc:sldMkLst>
        <pc:picChg chg="del">
          <ac:chgData name="Anske Allewaert | GoodPlanet Belgium" userId="39665255-030a-4689-b522-fb6b10596f60" providerId="ADAL" clId="{A763B18C-8566-4AA3-AD58-189C9776771A}" dt="2022-09-30T07:47:08.462" v="32" actId="478"/>
          <ac:picMkLst>
            <pc:docMk/>
            <pc:sldMk cId="2978507533" sldId="405"/>
            <ac:picMk id="10" creationId="{00000000-0000-0000-0000-000000000000}"/>
          </ac:picMkLst>
        </pc:picChg>
      </pc:sldChg>
      <pc:sldChg chg="delSp mod">
        <pc:chgData name="Anske Allewaert | GoodPlanet Belgium" userId="39665255-030a-4689-b522-fb6b10596f60" providerId="ADAL" clId="{A763B18C-8566-4AA3-AD58-189C9776771A}" dt="2022-09-30T07:46:56.843" v="30" actId="478"/>
        <pc:sldMkLst>
          <pc:docMk/>
          <pc:sldMk cId="4085741841" sldId="406"/>
        </pc:sldMkLst>
        <pc:picChg chg="del">
          <ac:chgData name="Anske Allewaert | GoodPlanet Belgium" userId="39665255-030a-4689-b522-fb6b10596f60" providerId="ADAL" clId="{A763B18C-8566-4AA3-AD58-189C9776771A}" dt="2022-09-30T07:46:56.843" v="30" actId="478"/>
          <ac:picMkLst>
            <pc:docMk/>
            <pc:sldMk cId="4085741841" sldId="406"/>
            <ac:picMk id="10" creationId="{00000000-0000-0000-0000-000000000000}"/>
          </ac:picMkLst>
        </pc:picChg>
      </pc:sldChg>
      <pc:sldChg chg="delSp mod">
        <pc:chgData name="Anske Allewaert | GoodPlanet Belgium" userId="39665255-030a-4689-b522-fb6b10596f60" providerId="ADAL" clId="{A763B18C-8566-4AA3-AD58-189C9776771A}" dt="2022-09-30T07:47:10.240" v="33" actId="478"/>
        <pc:sldMkLst>
          <pc:docMk/>
          <pc:sldMk cId="2002266529" sldId="407"/>
        </pc:sldMkLst>
        <pc:picChg chg="del">
          <ac:chgData name="Anske Allewaert | GoodPlanet Belgium" userId="39665255-030a-4689-b522-fb6b10596f60" providerId="ADAL" clId="{A763B18C-8566-4AA3-AD58-189C9776771A}" dt="2022-09-30T07:47:10.240" v="33" actId="478"/>
          <ac:picMkLst>
            <pc:docMk/>
            <pc:sldMk cId="2002266529" sldId="407"/>
            <ac:picMk id="10" creationId="{00000000-0000-0000-0000-000000000000}"/>
          </ac:picMkLst>
        </pc:picChg>
      </pc:sldChg>
      <pc:sldChg chg="delSp mod">
        <pc:chgData name="Anske Allewaert | GoodPlanet Belgium" userId="39665255-030a-4689-b522-fb6b10596f60" providerId="ADAL" clId="{A763B18C-8566-4AA3-AD58-189C9776771A}" dt="2022-09-30T07:47:12.917" v="34" actId="478"/>
        <pc:sldMkLst>
          <pc:docMk/>
          <pc:sldMk cId="1073390800" sldId="408"/>
        </pc:sldMkLst>
        <pc:picChg chg="del">
          <ac:chgData name="Anske Allewaert | GoodPlanet Belgium" userId="39665255-030a-4689-b522-fb6b10596f60" providerId="ADAL" clId="{A763B18C-8566-4AA3-AD58-189C9776771A}" dt="2022-09-30T07:47:12.917" v="34" actId="478"/>
          <ac:picMkLst>
            <pc:docMk/>
            <pc:sldMk cId="1073390800" sldId="408"/>
            <ac:picMk id="10" creationId="{00000000-0000-0000-0000-000000000000}"/>
          </ac:picMkLst>
        </pc:picChg>
      </pc:sldChg>
      <pc:sldChg chg="delSp mod">
        <pc:chgData name="Anske Allewaert | GoodPlanet Belgium" userId="39665255-030a-4689-b522-fb6b10596f60" providerId="ADAL" clId="{A763B18C-8566-4AA3-AD58-189C9776771A}" dt="2022-09-30T07:47:41.133" v="45" actId="478"/>
        <pc:sldMkLst>
          <pc:docMk/>
          <pc:sldMk cId="705680128" sldId="409"/>
        </pc:sldMkLst>
        <pc:picChg chg="del">
          <ac:chgData name="Anske Allewaert | GoodPlanet Belgium" userId="39665255-030a-4689-b522-fb6b10596f60" providerId="ADAL" clId="{A763B18C-8566-4AA3-AD58-189C9776771A}" dt="2022-09-30T07:47:41.133" v="45" actId="478"/>
          <ac:picMkLst>
            <pc:docMk/>
            <pc:sldMk cId="705680128" sldId="409"/>
            <ac:picMk id="10" creationId="{00000000-0000-0000-0000-000000000000}"/>
          </ac:picMkLst>
        </pc:picChg>
      </pc:sldChg>
      <pc:sldChg chg="delSp mod">
        <pc:chgData name="Anske Allewaert | GoodPlanet Belgium" userId="39665255-030a-4689-b522-fb6b10596f60" providerId="ADAL" clId="{A763B18C-8566-4AA3-AD58-189C9776771A}" dt="2022-09-30T07:47:48.395" v="49" actId="478"/>
        <pc:sldMkLst>
          <pc:docMk/>
          <pc:sldMk cId="2290236279" sldId="412"/>
        </pc:sldMkLst>
        <pc:picChg chg="del">
          <ac:chgData name="Anske Allewaert | GoodPlanet Belgium" userId="39665255-030a-4689-b522-fb6b10596f60" providerId="ADAL" clId="{A763B18C-8566-4AA3-AD58-189C9776771A}" dt="2022-09-30T07:47:48.395" v="49" actId="478"/>
          <ac:picMkLst>
            <pc:docMk/>
            <pc:sldMk cId="2290236279" sldId="412"/>
            <ac:picMk id="10" creationId="{00000000-0000-0000-0000-000000000000}"/>
          </ac:picMkLst>
        </pc:picChg>
      </pc:sldChg>
      <pc:sldChg chg="delSp mod">
        <pc:chgData name="Anske Allewaert | GoodPlanet Belgium" userId="39665255-030a-4689-b522-fb6b10596f60" providerId="ADAL" clId="{A763B18C-8566-4AA3-AD58-189C9776771A}" dt="2022-09-30T07:47:52.550" v="51" actId="478"/>
        <pc:sldMkLst>
          <pc:docMk/>
          <pc:sldMk cId="1735205196" sldId="414"/>
        </pc:sldMkLst>
        <pc:picChg chg="del">
          <ac:chgData name="Anske Allewaert | GoodPlanet Belgium" userId="39665255-030a-4689-b522-fb6b10596f60" providerId="ADAL" clId="{A763B18C-8566-4AA3-AD58-189C9776771A}" dt="2022-09-30T07:47:52.550" v="51" actId="478"/>
          <ac:picMkLst>
            <pc:docMk/>
            <pc:sldMk cId="1735205196" sldId="414"/>
            <ac:picMk id="10" creationId="{00000000-0000-0000-0000-000000000000}"/>
          </ac:picMkLst>
        </pc:picChg>
      </pc:sldChg>
      <pc:sldChg chg="delSp mod">
        <pc:chgData name="Anske Allewaert | GoodPlanet Belgium" userId="39665255-030a-4689-b522-fb6b10596f60" providerId="ADAL" clId="{A763B18C-8566-4AA3-AD58-189C9776771A}" dt="2022-09-30T07:47:54.486" v="52" actId="478"/>
        <pc:sldMkLst>
          <pc:docMk/>
          <pc:sldMk cId="2291889147" sldId="415"/>
        </pc:sldMkLst>
        <pc:picChg chg="del">
          <ac:chgData name="Anske Allewaert | GoodPlanet Belgium" userId="39665255-030a-4689-b522-fb6b10596f60" providerId="ADAL" clId="{A763B18C-8566-4AA3-AD58-189C9776771A}" dt="2022-09-30T07:47:54.486" v="52" actId="478"/>
          <ac:picMkLst>
            <pc:docMk/>
            <pc:sldMk cId="2291889147" sldId="415"/>
            <ac:picMk id="10" creationId="{00000000-0000-0000-0000-000000000000}"/>
          </ac:picMkLst>
        </pc:picChg>
      </pc:sldChg>
      <pc:sldChg chg="delSp mod">
        <pc:chgData name="Anske Allewaert | GoodPlanet Belgium" userId="39665255-030a-4689-b522-fb6b10596f60" providerId="ADAL" clId="{A763B18C-8566-4AA3-AD58-189C9776771A}" dt="2022-09-30T07:47:22.174" v="37" actId="478"/>
        <pc:sldMkLst>
          <pc:docMk/>
          <pc:sldMk cId="1296479914" sldId="418"/>
        </pc:sldMkLst>
        <pc:picChg chg="del">
          <ac:chgData name="Anske Allewaert | GoodPlanet Belgium" userId="39665255-030a-4689-b522-fb6b10596f60" providerId="ADAL" clId="{A763B18C-8566-4AA3-AD58-189C9776771A}" dt="2022-09-30T07:47:22.174" v="37" actId="478"/>
          <ac:picMkLst>
            <pc:docMk/>
            <pc:sldMk cId="1296479914" sldId="418"/>
            <ac:picMk id="10" creationId="{00000000-0000-0000-0000-000000000000}"/>
          </ac:picMkLst>
        </pc:picChg>
      </pc:sldChg>
      <pc:sldChg chg="delSp mod">
        <pc:chgData name="Anske Allewaert | GoodPlanet Belgium" userId="39665255-030a-4689-b522-fb6b10596f60" providerId="ADAL" clId="{A763B18C-8566-4AA3-AD58-189C9776771A}" dt="2022-09-30T07:47:24.497" v="38" actId="478"/>
        <pc:sldMkLst>
          <pc:docMk/>
          <pc:sldMk cId="2346858219" sldId="419"/>
        </pc:sldMkLst>
        <pc:picChg chg="del">
          <ac:chgData name="Anske Allewaert | GoodPlanet Belgium" userId="39665255-030a-4689-b522-fb6b10596f60" providerId="ADAL" clId="{A763B18C-8566-4AA3-AD58-189C9776771A}" dt="2022-09-30T07:47:24.497" v="38" actId="478"/>
          <ac:picMkLst>
            <pc:docMk/>
            <pc:sldMk cId="2346858219" sldId="419"/>
            <ac:picMk id="10" creationId="{00000000-0000-0000-0000-000000000000}"/>
          </ac:picMkLst>
        </pc:picChg>
      </pc:sldChg>
      <pc:sldChg chg="delSp mod">
        <pc:chgData name="Anske Allewaert | GoodPlanet Belgium" userId="39665255-030a-4689-b522-fb6b10596f60" providerId="ADAL" clId="{A763B18C-8566-4AA3-AD58-189C9776771A}" dt="2022-09-30T07:47:25.762" v="39" actId="478"/>
        <pc:sldMkLst>
          <pc:docMk/>
          <pc:sldMk cId="1141903061" sldId="420"/>
        </pc:sldMkLst>
        <pc:picChg chg="del">
          <ac:chgData name="Anske Allewaert | GoodPlanet Belgium" userId="39665255-030a-4689-b522-fb6b10596f60" providerId="ADAL" clId="{A763B18C-8566-4AA3-AD58-189C9776771A}" dt="2022-09-30T07:47:25.762" v="39" actId="478"/>
          <ac:picMkLst>
            <pc:docMk/>
            <pc:sldMk cId="1141903061" sldId="420"/>
            <ac:picMk id="10" creationId="{00000000-0000-0000-0000-000000000000}"/>
          </ac:picMkLst>
        </pc:picChg>
      </pc:sldChg>
      <pc:sldChg chg="delSp mod">
        <pc:chgData name="Anske Allewaert | GoodPlanet Belgium" userId="39665255-030a-4689-b522-fb6b10596f60" providerId="ADAL" clId="{A763B18C-8566-4AA3-AD58-189C9776771A}" dt="2022-09-30T07:47:28.526" v="40" actId="478"/>
        <pc:sldMkLst>
          <pc:docMk/>
          <pc:sldMk cId="2298260418" sldId="421"/>
        </pc:sldMkLst>
        <pc:picChg chg="del">
          <ac:chgData name="Anske Allewaert | GoodPlanet Belgium" userId="39665255-030a-4689-b522-fb6b10596f60" providerId="ADAL" clId="{A763B18C-8566-4AA3-AD58-189C9776771A}" dt="2022-09-30T07:47:28.526" v="40" actId="478"/>
          <ac:picMkLst>
            <pc:docMk/>
            <pc:sldMk cId="2298260418" sldId="421"/>
            <ac:picMk id="10" creationId="{00000000-0000-0000-0000-000000000000}"/>
          </ac:picMkLst>
        </pc:picChg>
      </pc:sldChg>
      <pc:sldChg chg="delSp mod">
        <pc:chgData name="Anske Allewaert | GoodPlanet Belgium" userId="39665255-030a-4689-b522-fb6b10596f60" providerId="ADAL" clId="{A763B18C-8566-4AA3-AD58-189C9776771A}" dt="2022-09-30T07:47:29.954" v="41" actId="478"/>
        <pc:sldMkLst>
          <pc:docMk/>
          <pc:sldMk cId="2768308142" sldId="422"/>
        </pc:sldMkLst>
        <pc:picChg chg="del">
          <ac:chgData name="Anske Allewaert | GoodPlanet Belgium" userId="39665255-030a-4689-b522-fb6b10596f60" providerId="ADAL" clId="{A763B18C-8566-4AA3-AD58-189C9776771A}" dt="2022-09-30T07:47:29.954" v="41" actId="478"/>
          <ac:picMkLst>
            <pc:docMk/>
            <pc:sldMk cId="2768308142" sldId="422"/>
            <ac:picMk id="10" creationId="{00000000-0000-0000-0000-000000000000}"/>
          </ac:picMkLst>
        </pc:picChg>
      </pc:sldChg>
      <pc:sldChg chg="delSp mod">
        <pc:chgData name="Anske Allewaert | GoodPlanet Belgium" userId="39665255-030a-4689-b522-fb6b10596f60" providerId="ADAL" clId="{A763B18C-8566-4AA3-AD58-189C9776771A}" dt="2022-09-30T07:47:31.660" v="42" actId="478"/>
        <pc:sldMkLst>
          <pc:docMk/>
          <pc:sldMk cId="804329847" sldId="423"/>
        </pc:sldMkLst>
        <pc:picChg chg="del">
          <ac:chgData name="Anske Allewaert | GoodPlanet Belgium" userId="39665255-030a-4689-b522-fb6b10596f60" providerId="ADAL" clId="{A763B18C-8566-4AA3-AD58-189C9776771A}" dt="2022-09-30T07:47:31.660" v="42" actId="478"/>
          <ac:picMkLst>
            <pc:docMk/>
            <pc:sldMk cId="804329847" sldId="423"/>
            <ac:picMk id="10" creationId="{00000000-0000-0000-0000-000000000000}"/>
          </ac:picMkLst>
        </pc:picChg>
      </pc:sldChg>
      <pc:sldChg chg="delSp mod">
        <pc:chgData name="Anske Allewaert | GoodPlanet Belgium" userId="39665255-030a-4689-b522-fb6b10596f60" providerId="ADAL" clId="{A763B18C-8566-4AA3-AD58-189C9776771A}" dt="2022-09-30T07:48:10.357" v="56" actId="478"/>
        <pc:sldMkLst>
          <pc:docMk/>
          <pc:sldMk cId="4239643447" sldId="424"/>
        </pc:sldMkLst>
        <pc:picChg chg="del">
          <ac:chgData name="Anske Allewaert | GoodPlanet Belgium" userId="39665255-030a-4689-b522-fb6b10596f60" providerId="ADAL" clId="{A763B18C-8566-4AA3-AD58-189C9776771A}" dt="2022-09-30T07:48:10.357" v="56" actId="478"/>
          <ac:picMkLst>
            <pc:docMk/>
            <pc:sldMk cId="4239643447" sldId="424"/>
            <ac:picMk id="10" creationId="{00000000-0000-0000-0000-000000000000}"/>
          </ac:picMkLst>
        </pc:picChg>
      </pc:sldChg>
      <pc:sldChg chg="delSp modSp mod">
        <pc:chgData name="Anske Allewaert | GoodPlanet Belgium" userId="39665255-030a-4689-b522-fb6b10596f60" providerId="ADAL" clId="{A763B18C-8566-4AA3-AD58-189C9776771A}" dt="2022-09-30T07:48:15.267" v="59" actId="1076"/>
        <pc:sldMkLst>
          <pc:docMk/>
          <pc:sldMk cId="166586577" sldId="426"/>
        </pc:sldMkLst>
        <pc:picChg chg="del">
          <ac:chgData name="Anske Allewaert | GoodPlanet Belgium" userId="39665255-030a-4689-b522-fb6b10596f60" providerId="ADAL" clId="{A763B18C-8566-4AA3-AD58-189C9776771A}" dt="2022-09-30T07:48:14.141" v="58" actId="478"/>
          <ac:picMkLst>
            <pc:docMk/>
            <pc:sldMk cId="166586577" sldId="426"/>
            <ac:picMk id="10" creationId="{00000000-0000-0000-0000-000000000000}"/>
          </ac:picMkLst>
        </pc:picChg>
        <pc:picChg chg="mod">
          <ac:chgData name="Anske Allewaert | GoodPlanet Belgium" userId="39665255-030a-4689-b522-fb6b10596f60" providerId="ADAL" clId="{A763B18C-8566-4AA3-AD58-189C9776771A}" dt="2022-09-30T07:48:15.267" v="59" actId="1076"/>
          <ac:picMkLst>
            <pc:docMk/>
            <pc:sldMk cId="166586577" sldId="426"/>
            <ac:picMk id="1032" creationId="{BADA9279-0060-4D94-B1C8-18ADC8C04834}"/>
          </ac:picMkLst>
        </pc:picChg>
      </pc:sldChg>
      <pc:sldChg chg="delSp mod">
        <pc:chgData name="Anske Allewaert | GoodPlanet Belgium" userId="39665255-030a-4689-b522-fb6b10596f60" providerId="ADAL" clId="{A763B18C-8566-4AA3-AD58-189C9776771A}" dt="2022-09-30T07:48:18.788" v="60" actId="478"/>
        <pc:sldMkLst>
          <pc:docMk/>
          <pc:sldMk cId="3838112851" sldId="427"/>
        </pc:sldMkLst>
        <pc:picChg chg="del">
          <ac:chgData name="Anske Allewaert | GoodPlanet Belgium" userId="39665255-030a-4689-b522-fb6b10596f60" providerId="ADAL" clId="{A763B18C-8566-4AA3-AD58-189C9776771A}" dt="2022-09-30T07:48:18.788" v="60" actId="478"/>
          <ac:picMkLst>
            <pc:docMk/>
            <pc:sldMk cId="3838112851" sldId="427"/>
            <ac:picMk id="10" creationId="{00000000-0000-0000-0000-000000000000}"/>
          </ac:picMkLst>
        </pc:picChg>
      </pc:sldChg>
      <pc:sldChg chg="delSp mod">
        <pc:chgData name="Anske Allewaert | GoodPlanet Belgium" userId="39665255-030a-4689-b522-fb6b10596f60" providerId="ADAL" clId="{A763B18C-8566-4AA3-AD58-189C9776771A}" dt="2022-09-30T07:48:20.415" v="61" actId="478"/>
        <pc:sldMkLst>
          <pc:docMk/>
          <pc:sldMk cId="4267118968" sldId="428"/>
        </pc:sldMkLst>
        <pc:picChg chg="del">
          <ac:chgData name="Anske Allewaert | GoodPlanet Belgium" userId="39665255-030a-4689-b522-fb6b10596f60" providerId="ADAL" clId="{A763B18C-8566-4AA3-AD58-189C9776771A}" dt="2022-09-30T07:48:20.415" v="61" actId="478"/>
          <ac:picMkLst>
            <pc:docMk/>
            <pc:sldMk cId="4267118968" sldId="428"/>
            <ac:picMk id="10" creationId="{00000000-0000-0000-0000-000000000000}"/>
          </ac:picMkLst>
        </pc:picChg>
      </pc:sldChg>
      <pc:sldChg chg="delSp mod">
        <pc:chgData name="Anske Allewaert | GoodPlanet Belgium" userId="39665255-030a-4689-b522-fb6b10596f60" providerId="ADAL" clId="{A763B18C-8566-4AA3-AD58-189C9776771A}" dt="2022-09-30T07:48:22.549" v="62" actId="478"/>
        <pc:sldMkLst>
          <pc:docMk/>
          <pc:sldMk cId="734839871" sldId="429"/>
        </pc:sldMkLst>
        <pc:picChg chg="del">
          <ac:chgData name="Anske Allewaert | GoodPlanet Belgium" userId="39665255-030a-4689-b522-fb6b10596f60" providerId="ADAL" clId="{A763B18C-8566-4AA3-AD58-189C9776771A}" dt="2022-09-30T07:48:22.549" v="62" actId="478"/>
          <ac:picMkLst>
            <pc:docMk/>
            <pc:sldMk cId="734839871" sldId="429"/>
            <ac:picMk id="10" creationId="{00000000-0000-0000-0000-000000000000}"/>
          </ac:picMkLst>
        </pc:picChg>
      </pc:sldChg>
      <pc:sldChg chg="delSp mod">
        <pc:chgData name="Anske Allewaert | GoodPlanet Belgium" userId="39665255-030a-4689-b522-fb6b10596f60" providerId="ADAL" clId="{A763B18C-8566-4AA3-AD58-189C9776771A}" dt="2022-09-30T07:48:24.331" v="63" actId="478"/>
        <pc:sldMkLst>
          <pc:docMk/>
          <pc:sldMk cId="3721070957" sldId="430"/>
        </pc:sldMkLst>
        <pc:picChg chg="del">
          <ac:chgData name="Anske Allewaert | GoodPlanet Belgium" userId="39665255-030a-4689-b522-fb6b10596f60" providerId="ADAL" clId="{A763B18C-8566-4AA3-AD58-189C9776771A}" dt="2022-09-30T07:48:24.331" v="63" actId="478"/>
          <ac:picMkLst>
            <pc:docMk/>
            <pc:sldMk cId="3721070957" sldId="430"/>
            <ac:picMk id="10" creationId="{00000000-0000-0000-0000-000000000000}"/>
          </ac:picMkLst>
        </pc:picChg>
      </pc:sldChg>
      <pc:sldChg chg="delSp modSp mod">
        <pc:chgData name="Anske Allewaert | GoodPlanet Belgium" userId="39665255-030a-4689-b522-fb6b10596f60" providerId="ADAL" clId="{A763B18C-8566-4AA3-AD58-189C9776771A}" dt="2022-09-30T07:48:30.756" v="66" actId="1076"/>
        <pc:sldMkLst>
          <pc:docMk/>
          <pc:sldMk cId="2402640902" sldId="432"/>
        </pc:sldMkLst>
        <pc:picChg chg="del">
          <ac:chgData name="Anske Allewaert | GoodPlanet Belgium" userId="39665255-030a-4689-b522-fb6b10596f60" providerId="ADAL" clId="{A763B18C-8566-4AA3-AD58-189C9776771A}" dt="2022-09-30T07:48:28.563" v="65" actId="478"/>
          <ac:picMkLst>
            <pc:docMk/>
            <pc:sldMk cId="2402640902" sldId="432"/>
            <ac:picMk id="10" creationId="{00000000-0000-0000-0000-000000000000}"/>
          </ac:picMkLst>
        </pc:picChg>
        <pc:picChg chg="mod">
          <ac:chgData name="Anske Allewaert | GoodPlanet Belgium" userId="39665255-030a-4689-b522-fb6b10596f60" providerId="ADAL" clId="{A763B18C-8566-4AA3-AD58-189C9776771A}" dt="2022-09-30T07:48:30.756" v="66" actId="1076"/>
          <ac:picMkLst>
            <pc:docMk/>
            <pc:sldMk cId="2402640902" sldId="432"/>
            <ac:picMk id="11" creationId="{5E7CE645-81F7-4797-8BA1-4E95BE99054E}"/>
          </ac:picMkLst>
        </pc:picChg>
      </pc:sldChg>
      <pc:sldChg chg="delSp mod">
        <pc:chgData name="Anske Allewaert | GoodPlanet Belgium" userId="39665255-030a-4689-b522-fb6b10596f60" providerId="ADAL" clId="{A763B18C-8566-4AA3-AD58-189C9776771A}" dt="2022-09-30T07:47:50.747" v="50" actId="478"/>
        <pc:sldMkLst>
          <pc:docMk/>
          <pc:sldMk cId="1830319275" sldId="434"/>
        </pc:sldMkLst>
        <pc:picChg chg="del">
          <ac:chgData name="Anske Allewaert | GoodPlanet Belgium" userId="39665255-030a-4689-b522-fb6b10596f60" providerId="ADAL" clId="{A763B18C-8566-4AA3-AD58-189C9776771A}" dt="2022-09-30T07:47:50.747" v="50" actId="478"/>
          <ac:picMkLst>
            <pc:docMk/>
            <pc:sldMk cId="1830319275" sldId="434"/>
            <ac:picMk id="10" creationId="{00000000-0000-0000-0000-000000000000}"/>
          </ac:picMkLst>
        </pc:picChg>
      </pc:sldChg>
      <pc:sldChg chg="addSp modSp">
        <pc:chgData name="Anske Allewaert | GoodPlanet Belgium" userId="39665255-030a-4689-b522-fb6b10596f60" providerId="ADAL" clId="{A763B18C-8566-4AA3-AD58-189C9776771A}" dt="2022-09-30T07:46:46.083" v="28" actId="1076"/>
        <pc:sldMkLst>
          <pc:docMk/>
          <pc:sldMk cId="3342771003" sldId="437"/>
        </pc:sldMkLst>
        <pc:picChg chg="add mod">
          <ac:chgData name="Anske Allewaert | GoodPlanet Belgium" userId="39665255-030a-4689-b522-fb6b10596f60" providerId="ADAL" clId="{A763B18C-8566-4AA3-AD58-189C9776771A}" dt="2022-09-30T07:46:46.083" v="28" actId="1076"/>
          <ac:picMkLst>
            <pc:docMk/>
            <pc:sldMk cId="3342771003" sldId="437"/>
            <ac:picMk id="2" creationId="{60603EDD-27F9-88F5-7DE6-E61AE215AC62}"/>
          </ac:picMkLst>
        </pc:picChg>
      </pc:sldChg>
      <pc:sldChg chg="addSp modSp">
        <pc:chgData name="Anske Allewaert | GoodPlanet Belgium" userId="39665255-030a-4689-b522-fb6b10596f60" providerId="ADAL" clId="{A763B18C-8566-4AA3-AD58-189C9776771A}" dt="2022-09-30T07:47:19.827" v="36" actId="1076"/>
        <pc:sldMkLst>
          <pc:docMk/>
          <pc:sldMk cId="194226436" sldId="438"/>
        </pc:sldMkLst>
        <pc:picChg chg="add mod">
          <ac:chgData name="Anske Allewaert | GoodPlanet Belgium" userId="39665255-030a-4689-b522-fb6b10596f60" providerId="ADAL" clId="{A763B18C-8566-4AA3-AD58-189C9776771A}" dt="2022-09-30T07:47:19.827" v="36" actId="1076"/>
          <ac:picMkLst>
            <pc:docMk/>
            <pc:sldMk cId="194226436" sldId="438"/>
            <ac:picMk id="2" creationId="{EFADD940-F32F-32E4-0A49-315CFCC8F92A}"/>
          </ac:picMkLst>
        </pc:picChg>
      </pc:sldChg>
      <pc:sldChg chg="addSp modSp">
        <pc:chgData name="Anske Allewaert | GoodPlanet Belgium" userId="39665255-030a-4689-b522-fb6b10596f60" providerId="ADAL" clId="{A763B18C-8566-4AA3-AD58-189C9776771A}" dt="2022-09-30T07:47:38.075" v="44" actId="1076"/>
        <pc:sldMkLst>
          <pc:docMk/>
          <pc:sldMk cId="3498366845" sldId="439"/>
        </pc:sldMkLst>
        <pc:picChg chg="add mod">
          <ac:chgData name="Anske Allewaert | GoodPlanet Belgium" userId="39665255-030a-4689-b522-fb6b10596f60" providerId="ADAL" clId="{A763B18C-8566-4AA3-AD58-189C9776771A}" dt="2022-09-30T07:47:38.075" v="44" actId="1076"/>
          <ac:picMkLst>
            <pc:docMk/>
            <pc:sldMk cId="3498366845" sldId="439"/>
            <ac:picMk id="2" creationId="{57A20536-8AB9-088D-F4C0-831037C25288}"/>
          </ac:picMkLst>
        </pc:picChg>
      </pc:sldChg>
      <pc:sldChg chg="addSp modSp">
        <pc:chgData name="Anske Allewaert | GoodPlanet Belgium" userId="39665255-030a-4689-b522-fb6b10596f60" providerId="ADAL" clId="{A763B18C-8566-4AA3-AD58-189C9776771A}" dt="2022-09-30T07:48:07.499" v="55" actId="1076"/>
        <pc:sldMkLst>
          <pc:docMk/>
          <pc:sldMk cId="701916430" sldId="440"/>
        </pc:sldMkLst>
        <pc:picChg chg="add mod">
          <ac:chgData name="Anske Allewaert | GoodPlanet Belgium" userId="39665255-030a-4689-b522-fb6b10596f60" providerId="ADAL" clId="{A763B18C-8566-4AA3-AD58-189C9776771A}" dt="2022-09-30T07:48:07.499" v="55" actId="1076"/>
          <ac:picMkLst>
            <pc:docMk/>
            <pc:sldMk cId="701916430" sldId="440"/>
            <ac:picMk id="2" creationId="{F911D225-61E6-9F21-98EB-948165F06349}"/>
          </ac:picMkLst>
        </pc:picChg>
      </pc:sldChg>
      <pc:sldChg chg="addSp modSp">
        <pc:chgData name="Anske Allewaert | GoodPlanet Belgium" userId="39665255-030a-4689-b522-fb6b10596f60" providerId="ADAL" clId="{A763B18C-8566-4AA3-AD58-189C9776771A}" dt="2022-09-30T07:48:38.227" v="68" actId="1076"/>
        <pc:sldMkLst>
          <pc:docMk/>
          <pc:sldMk cId="3776848072" sldId="441"/>
        </pc:sldMkLst>
        <pc:picChg chg="add mod">
          <ac:chgData name="Anske Allewaert | GoodPlanet Belgium" userId="39665255-030a-4689-b522-fb6b10596f60" providerId="ADAL" clId="{A763B18C-8566-4AA3-AD58-189C9776771A}" dt="2022-09-30T07:48:38.227" v="68" actId="1076"/>
          <ac:picMkLst>
            <pc:docMk/>
            <pc:sldMk cId="3776848072" sldId="441"/>
            <ac:picMk id="2" creationId="{EC73431B-DED8-19E0-9919-777A32D94109}"/>
          </ac:picMkLst>
        </pc:picChg>
      </pc:sldChg>
      <pc:sldChg chg="addSp modSp">
        <pc:chgData name="Anske Allewaert | GoodPlanet Belgium" userId="39665255-030a-4689-b522-fb6b10596f60" providerId="ADAL" clId="{A763B18C-8566-4AA3-AD58-189C9776771A}" dt="2022-09-30T07:48:50.458" v="70" actId="1076"/>
        <pc:sldMkLst>
          <pc:docMk/>
          <pc:sldMk cId="3142081633" sldId="442"/>
        </pc:sldMkLst>
        <pc:picChg chg="add mod">
          <ac:chgData name="Anske Allewaert | GoodPlanet Belgium" userId="39665255-030a-4689-b522-fb6b10596f60" providerId="ADAL" clId="{A763B18C-8566-4AA3-AD58-189C9776771A}" dt="2022-09-30T07:48:50.458" v="70" actId="1076"/>
          <ac:picMkLst>
            <pc:docMk/>
            <pc:sldMk cId="3142081633" sldId="442"/>
            <ac:picMk id="2" creationId="{FB5824F5-CAB3-3D0C-B83E-D3A255282DDE}"/>
          </ac:picMkLst>
        </pc:picChg>
      </pc:sldChg>
      <pc:sldChg chg="addSp modSp">
        <pc:chgData name="Anske Allewaert | GoodPlanet Belgium" userId="39665255-030a-4689-b522-fb6b10596f60" providerId="ADAL" clId="{A763B18C-8566-4AA3-AD58-189C9776771A}" dt="2022-09-30T07:49:41.403" v="86" actId="1076"/>
        <pc:sldMkLst>
          <pc:docMk/>
          <pc:sldMk cId="1066095997" sldId="445"/>
        </pc:sldMkLst>
        <pc:picChg chg="add mod">
          <ac:chgData name="Anske Allewaert | GoodPlanet Belgium" userId="39665255-030a-4689-b522-fb6b10596f60" providerId="ADAL" clId="{A763B18C-8566-4AA3-AD58-189C9776771A}" dt="2022-09-30T07:49:41.403" v="86" actId="1076"/>
          <ac:picMkLst>
            <pc:docMk/>
            <pc:sldMk cId="1066095997" sldId="445"/>
            <ac:picMk id="2" creationId="{83353CAC-1E6B-4AE8-085C-E7896559A94E}"/>
          </ac:picMkLst>
        </pc:picChg>
      </pc:sldChg>
      <pc:sldChg chg="addSp modSp">
        <pc:chgData name="Anske Allewaert | GoodPlanet Belgium" userId="39665255-030a-4689-b522-fb6b10596f60" providerId="ADAL" clId="{A763B18C-8566-4AA3-AD58-189C9776771A}" dt="2022-09-30T07:49:49.555" v="88" actId="1076"/>
        <pc:sldMkLst>
          <pc:docMk/>
          <pc:sldMk cId="2372224095" sldId="446"/>
        </pc:sldMkLst>
        <pc:picChg chg="add mod">
          <ac:chgData name="Anske Allewaert | GoodPlanet Belgium" userId="39665255-030a-4689-b522-fb6b10596f60" providerId="ADAL" clId="{A763B18C-8566-4AA3-AD58-189C9776771A}" dt="2022-09-30T07:49:49.555" v="88" actId="1076"/>
          <ac:picMkLst>
            <pc:docMk/>
            <pc:sldMk cId="2372224095" sldId="446"/>
            <ac:picMk id="2" creationId="{D1CF2A5B-875D-5DDD-8C46-899BCEF79155}"/>
          </ac:picMkLst>
        </pc:picChg>
      </pc:sldChg>
      <pc:sldChg chg="delSp mod">
        <pc:chgData name="Anske Allewaert | GoodPlanet Belgium" userId="39665255-030a-4689-b522-fb6b10596f60" providerId="ADAL" clId="{A763B18C-8566-4AA3-AD58-189C9776771A}" dt="2022-09-30T07:49:54.692" v="89" actId="478"/>
        <pc:sldMkLst>
          <pc:docMk/>
          <pc:sldMk cId="56549889" sldId="447"/>
        </pc:sldMkLst>
        <pc:picChg chg="del">
          <ac:chgData name="Anske Allewaert | GoodPlanet Belgium" userId="39665255-030a-4689-b522-fb6b10596f60" providerId="ADAL" clId="{A763B18C-8566-4AA3-AD58-189C9776771A}" dt="2022-09-30T07:49:54.692" v="89" actId="478"/>
          <ac:picMkLst>
            <pc:docMk/>
            <pc:sldMk cId="56549889" sldId="447"/>
            <ac:picMk id="10" creationId="{00000000-0000-0000-0000-000000000000}"/>
          </ac:picMkLst>
        </pc:picChg>
      </pc:sldChg>
      <pc:sldChg chg="delSp mod">
        <pc:chgData name="Anske Allewaert | GoodPlanet Belgium" userId="39665255-030a-4689-b522-fb6b10596f60" providerId="ADAL" clId="{A763B18C-8566-4AA3-AD58-189C9776771A}" dt="2022-09-30T07:49:56.708" v="90" actId="478"/>
        <pc:sldMkLst>
          <pc:docMk/>
          <pc:sldMk cId="1196425752" sldId="448"/>
        </pc:sldMkLst>
        <pc:picChg chg="del">
          <ac:chgData name="Anske Allewaert | GoodPlanet Belgium" userId="39665255-030a-4689-b522-fb6b10596f60" providerId="ADAL" clId="{A763B18C-8566-4AA3-AD58-189C9776771A}" dt="2022-09-30T07:49:56.708" v="90" actId="478"/>
          <ac:picMkLst>
            <pc:docMk/>
            <pc:sldMk cId="1196425752" sldId="448"/>
            <ac:picMk id="10" creationId="{00000000-0000-0000-0000-000000000000}"/>
          </ac:picMkLst>
        </pc:picChg>
      </pc:sldChg>
      <pc:sldChg chg="addSp modSp">
        <pc:chgData name="Anske Allewaert | GoodPlanet Belgium" userId="39665255-030a-4689-b522-fb6b10596f60" providerId="ADAL" clId="{A763B18C-8566-4AA3-AD58-189C9776771A}" dt="2022-09-30T07:46:13.235" v="23" actId="1076"/>
        <pc:sldMkLst>
          <pc:docMk/>
          <pc:sldMk cId="2192537044" sldId="506"/>
        </pc:sldMkLst>
        <pc:picChg chg="add mod">
          <ac:chgData name="Anske Allewaert | GoodPlanet Belgium" userId="39665255-030a-4689-b522-fb6b10596f60" providerId="ADAL" clId="{A763B18C-8566-4AA3-AD58-189C9776771A}" dt="2022-09-30T07:46:13.235" v="23" actId="1076"/>
          <ac:picMkLst>
            <pc:docMk/>
            <pc:sldMk cId="2192537044" sldId="506"/>
            <ac:picMk id="2" creationId="{CA77F30F-C2E4-4584-B983-3F9C8BB4A0D0}"/>
          </ac:picMkLst>
        </pc:picChg>
      </pc:sldChg>
      <pc:sldChg chg="addSp modSp">
        <pc:chgData name="Anske Allewaert | GoodPlanet Belgium" userId="39665255-030a-4689-b522-fb6b10596f60" providerId="ADAL" clId="{A763B18C-8566-4AA3-AD58-189C9776771A}" dt="2022-09-30T07:46:32.027" v="26" actId="1076"/>
        <pc:sldMkLst>
          <pc:docMk/>
          <pc:sldMk cId="2967941087" sldId="507"/>
        </pc:sldMkLst>
        <pc:picChg chg="add mod">
          <ac:chgData name="Anske Allewaert | GoodPlanet Belgium" userId="39665255-030a-4689-b522-fb6b10596f60" providerId="ADAL" clId="{A763B18C-8566-4AA3-AD58-189C9776771A}" dt="2022-09-30T07:46:32.027" v="26" actId="1076"/>
          <ac:picMkLst>
            <pc:docMk/>
            <pc:sldMk cId="2967941087" sldId="507"/>
            <ac:picMk id="2" creationId="{5A82561C-3E24-D6A6-E255-2FF256BD7A42}"/>
          </ac:picMkLst>
        </pc:picChg>
      </pc:sldChg>
    </pc:docChg>
  </pc:docChgLst>
  <pc:docChgLst>
    <pc:chgData name="Kelly De Leuze | GoodPlanet Belgium" userId="S::k.deleuze@goodplanet.be::13461656-a2d6-4508-ace5-31c2c38ca7f1" providerId="AD" clId="Web-{796D4EE2-D308-2A29-FBC7-00EEA44F72EB}"/>
    <pc:docChg chg="addSld delSld modSld">
      <pc:chgData name="Kelly De Leuze | GoodPlanet Belgium" userId="S::k.deleuze@goodplanet.be::13461656-a2d6-4508-ace5-31c2c38ca7f1" providerId="AD" clId="Web-{796D4EE2-D308-2A29-FBC7-00EEA44F72EB}" dt="2022-07-06T14:31:02.106" v="231"/>
      <pc:docMkLst>
        <pc:docMk/>
      </pc:docMkLst>
      <pc:sldChg chg="modSp">
        <pc:chgData name="Kelly De Leuze | GoodPlanet Belgium" userId="S::k.deleuze@goodplanet.be::13461656-a2d6-4508-ace5-31c2c38ca7f1" providerId="AD" clId="Web-{796D4EE2-D308-2A29-FBC7-00EEA44F72EB}" dt="2022-07-06T13:53:24.444" v="14"/>
        <pc:sldMkLst>
          <pc:docMk/>
          <pc:sldMk cId="101600095" sldId="377"/>
        </pc:sldMkLst>
        <pc:spChg chg="mod">
          <ac:chgData name="Kelly De Leuze | GoodPlanet Belgium" userId="S::k.deleuze@goodplanet.be::13461656-a2d6-4508-ace5-31c2c38ca7f1" providerId="AD" clId="Web-{796D4EE2-D308-2A29-FBC7-00EEA44F72EB}" dt="2022-07-06T13:53:24.444" v="14"/>
          <ac:spMkLst>
            <pc:docMk/>
            <pc:sldMk cId="101600095" sldId="377"/>
            <ac:spMk id="2" creationId="{00000000-0000-0000-0000-000000000000}"/>
          </ac:spMkLst>
        </pc:spChg>
      </pc:sldChg>
      <pc:sldChg chg="modSp">
        <pc:chgData name="Kelly De Leuze | GoodPlanet Belgium" userId="S::k.deleuze@goodplanet.be::13461656-a2d6-4508-ace5-31c2c38ca7f1" providerId="AD" clId="Web-{796D4EE2-D308-2A29-FBC7-00EEA44F72EB}" dt="2022-07-06T13:54:30.633" v="21" actId="20577"/>
        <pc:sldMkLst>
          <pc:docMk/>
          <pc:sldMk cId="313512111" sldId="378"/>
        </pc:sldMkLst>
        <pc:spChg chg="mod">
          <ac:chgData name="Kelly De Leuze | GoodPlanet Belgium" userId="S::k.deleuze@goodplanet.be::13461656-a2d6-4508-ace5-31c2c38ca7f1" providerId="AD" clId="Web-{796D4EE2-D308-2A29-FBC7-00EEA44F72EB}" dt="2022-07-06T13:54:30.633" v="21" actId="20577"/>
          <ac:spMkLst>
            <pc:docMk/>
            <pc:sldMk cId="313512111" sldId="378"/>
            <ac:spMk id="2" creationId="{DDC88662-8F75-4818-AF50-F990485B8315}"/>
          </ac:spMkLst>
        </pc:spChg>
        <pc:spChg chg="mod">
          <ac:chgData name="Kelly De Leuze | GoodPlanet Belgium" userId="S::k.deleuze@goodplanet.be::13461656-a2d6-4508-ace5-31c2c38ca7f1" providerId="AD" clId="Web-{796D4EE2-D308-2A29-FBC7-00EEA44F72EB}" dt="2022-07-06T13:52:47.552" v="7"/>
          <ac:spMkLst>
            <pc:docMk/>
            <pc:sldMk cId="313512111" sldId="378"/>
            <ac:spMk id="4" creationId="{5204CEAC-3F39-4FE0-AB74-6567388535C5}"/>
          </ac:spMkLst>
        </pc:spChg>
      </pc:sldChg>
      <pc:sldChg chg="modSp">
        <pc:chgData name="Kelly De Leuze | GoodPlanet Belgium" userId="S::k.deleuze@goodplanet.be::13461656-a2d6-4508-ace5-31c2c38ca7f1" providerId="AD" clId="Web-{796D4EE2-D308-2A29-FBC7-00EEA44F72EB}" dt="2022-07-06T13:52:02.504" v="3"/>
        <pc:sldMkLst>
          <pc:docMk/>
          <pc:sldMk cId="2329186381" sldId="379"/>
        </pc:sldMkLst>
        <pc:spChg chg="mod">
          <ac:chgData name="Kelly De Leuze | GoodPlanet Belgium" userId="S::k.deleuze@goodplanet.be::13461656-a2d6-4508-ace5-31c2c38ca7f1" providerId="AD" clId="Web-{796D4EE2-D308-2A29-FBC7-00EEA44F72EB}" dt="2022-07-06T13:52:02.504" v="3"/>
          <ac:spMkLst>
            <pc:docMk/>
            <pc:sldMk cId="2329186381" sldId="379"/>
            <ac:spMk id="2" creationId="{4B0FB0AD-9BDD-4C0C-A319-8C0C489744F8}"/>
          </ac:spMkLst>
        </pc:spChg>
      </pc:sldChg>
      <pc:sldChg chg="modSp">
        <pc:chgData name="Kelly De Leuze | GoodPlanet Belgium" userId="S::k.deleuze@goodplanet.be::13461656-a2d6-4508-ace5-31c2c38ca7f1" providerId="AD" clId="Web-{796D4EE2-D308-2A29-FBC7-00EEA44F72EB}" dt="2022-07-06T13:53:33.460" v="17" actId="1076"/>
        <pc:sldMkLst>
          <pc:docMk/>
          <pc:sldMk cId="2828912795" sldId="400"/>
        </pc:sldMkLst>
        <pc:spChg chg="mod">
          <ac:chgData name="Kelly De Leuze | GoodPlanet Belgium" userId="S::k.deleuze@goodplanet.be::13461656-a2d6-4508-ace5-31c2c38ca7f1" providerId="AD" clId="Web-{796D4EE2-D308-2A29-FBC7-00EEA44F72EB}" dt="2022-07-06T13:53:33.460" v="17" actId="1076"/>
          <ac:spMkLst>
            <pc:docMk/>
            <pc:sldMk cId="2828912795" sldId="400"/>
            <ac:spMk id="2" creationId="{00000000-0000-0000-0000-000000000000}"/>
          </ac:spMkLst>
        </pc:spChg>
      </pc:sldChg>
      <pc:sldChg chg="del">
        <pc:chgData name="Kelly De Leuze | GoodPlanet Belgium" userId="S::k.deleuze@goodplanet.be::13461656-a2d6-4508-ace5-31c2c38ca7f1" providerId="AD" clId="Web-{796D4EE2-D308-2A29-FBC7-00EEA44F72EB}" dt="2022-07-06T14:27:48.663" v="223"/>
        <pc:sldMkLst>
          <pc:docMk/>
          <pc:sldMk cId="251814774" sldId="470"/>
        </pc:sldMkLst>
      </pc:sldChg>
      <pc:sldChg chg="del">
        <pc:chgData name="Kelly De Leuze | GoodPlanet Belgium" userId="S::k.deleuze@goodplanet.be::13461656-a2d6-4508-ace5-31c2c38ca7f1" providerId="AD" clId="Web-{796D4EE2-D308-2A29-FBC7-00EEA44F72EB}" dt="2022-07-06T14:30:43.043" v="229"/>
        <pc:sldMkLst>
          <pc:docMk/>
          <pc:sldMk cId="2680587814" sldId="492"/>
        </pc:sldMkLst>
      </pc:sldChg>
      <pc:sldChg chg="modSp modNotes">
        <pc:chgData name="Kelly De Leuze | GoodPlanet Belgium" userId="S::k.deleuze@goodplanet.be::13461656-a2d6-4508-ace5-31c2c38ca7f1" providerId="AD" clId="Web-{796D4EE2-D308-2A29-FBC7-00EEA44F72EB}" dt="2022-07-06T14:27:21.084" v="222" actId="20577"/>
        <pc:sldMkLst>
          <pc:docMk/>
          <pc:sldMk cId="418759240" sldId="503"/>
        </pc:sldMkLst>
        <pc:spChg chg="mod">
          <ac:chgData name="Kelly De Leuze | GoodPlanet Belgium" userId="S::k.deleuze@goodplanet.be::13461656-a2d6-4508-ace5-31c2c38ca7f1" providerId="AD" clId="Web-{796D4EE2-D308-2A29-FBC7-00EEA44F72EB}" dt="2022-07-06T14:16:16.064" v="156" actId="20577"/>
          <ac:spMkLst>
            <pc:docMk/>
            <pc:sldMk cId="418759240" sldId="503"/>
            <ac:spMk id="5" creationId="{E9A1B680-B867-44C4-BC61-FDB1C27CA6AB}"/>
          </ac:spMkLst>
        </pc:spChg>
        <pc:spChg chg="mod">
          <ac:chgData name="Kelly De Leuze | GoodPlanet Belgium" userId="S::k.deleuze@goodplanet.be::13461656-a2d6-4508-ace5-31c2c38ca7f1" providerId="AD" clId="Web-{796D4EE2-D308-2A29-FBC7-00EEA44F72EB}" dt="2022-07-06T14:16:02.782" v="145" actId="20577"/>
          <ac:spMkLst>
            <pc:docMk/>
            <pc:sldMk cId="418759240" sldId="503"/>
            <ac:spMk id="8" creationId="{1AF55EB5-7B08-41AF-B3E3-B6A68AC4FB6A}"/>
          </ac:spMkLst>
        </pc:spChg>
        <pc:spChg chg="mod">
          <ac:chgData name="Kelly De Leuze | GoodPlanet Belgium" userId="S::k.deleuze@goodplanet.be::13461656-a2d6-4508-ace5-31c2c38ca7f1" providerId="AD" clId="Web-{796D4EE2-D308-2A29-FBC7-00EEA44F72EB}" dt="2022-07-06T14:27:21.084" v="222" actId="20577"/>
          <ac:spMkLst>
            <pc:docMk/>
            <pc:sldMk cId="418759240" sldId="503"/>
            <ac:spMk id="9" creationId="{78F95251-3019-453D-AD8C-8EB5A8D1BF19}"/>
          </ac:spMkLst>
        </pc:spChg>
        <pc:spChg chg="mod">
          <ac:chgData name="Kelly De Leuze | GoodPlanet Belgium" userId="S::k.deleuze@goodplanet.be::13461656-a2d6-4508-ace5-31c2c38ca7f1" providerId="AD" clId="Web-{796D4EE2-D308-2A29-FBC7-00EEA44F72EB}" dt="2022-07-06T14:27:08.708" v="218" actId="20577"/>
          <ac:spMkLst>
            <pc:docMk/>
            <pc:sldMk cId="418759240" sldId="503"/>
            <ac:spMk id="10" creationId="{4D568529-1418-4E43-99EB-50C354AE9297}"/>
          </ac:spMkLst>
        </pc:spChg>
        <pc:spChg chg="mod">
          <ac:chgData name="Kelly De Leuze | GoodPlanet Belgium" userId="S::k.deleuze@goodplanet.be::13461656-a2d6-4508-ace5-31c2c38ca7f1" providerId="AD" clId="Web-{796D4EE2-D308-2A29-FBC7-00EEA44F72EB}" dt="2022-07-06T14:25:25.268" v="198" actId="20577"/>
          <ac:spMkLst>
            <pc:docMk/>
            <pc:sldMk cId="418759240" sldId="503"/>
            <ac:spMk id="11" creationId="{C47C3FBE-30C7-49BF-9624-8367CA49BF37}"/>
          </ac:spMkLst>
        </pc:spChg>
      </pc:sldChg>
      <pc:sldChg chg="add replId">
        <pc:chgData name="Kelly De Leuze | GoodPlanet Belgium" userId="S::k.deleuze@goodplanet.be::13461656-a2d6-4508-ace5-31c2c38ca7f1" providerId="AD" clId="Web-{796D4EE2-D308-2A29-FBC7-00EEA44F72EB}" dt="2022-07-06T14:27:55.741" v="224"/>
        <pc:sldMkLst>
          <pc:docMk/>
          <pc:sldMk cId="974990278" sldId="509"/>
        </pc:sldMkLst>
      </pc:sldChg>
      <pc:sldChg chg="add replId addAnim modAnim">
        <pc:chgData name="Kelly De Leuze | GoodPlanet Belgium" userId="S::k.deleuze@goodplanet.be::13461656-a2d6-4508-ace5-31c2c38ca7f1" providerId="AD" clId="Web-{796D4EE2-D308-2A29-FBC7-00EEA44F72EB}" dt="2022-07-06T14:31:02.106" v="231"/>
        <pc:sldMkLst>
          <pc:docMk/>
          <pc:sldMk cId="1863818850" sldId="510"/>
        </pc:sldMkLst>
      </pc:sldChg>
    </pc:docChg>
  </pc:docChgLst>
  <pc:docChgLst>
    <pc:chgData name="Anske Allewaert | GoodPlanet Belgium" userId="39665255-030a-4689-b522-fb6b10596f60" providerId="ADAL" clId="{AC1DCADC-CEB2-4429-8A2A-1962C776C6F0}"/>
    <pc:docChg chg="undo redo custSel addSld delSld modSld sldOrd">
      <pc:chgData name="Anske Allewaert | GoodPlanet Belgium" userId="39665255-030a-4689-b522-fb6b10596f60" providerId="ADAL" clId="{AC1DCADC-CEB2-4429-8A2A-1962C776C6F0}" dt="2022-03-10T16:26:16.965" v="6125" actId="47"/>
      <pc:docMkLst>
        <pc:docMk/>
      </pc:docMkLst>
      <pc:sldChg chg="delSp">
        <pc:chgData name="Anske Allewaert | GoodPlanet Belgium" userId="39665255-030a-4689-b522-fb6b10596f60" providerId="ADAL" clId="{AC1DCADC-CEB2-4429-8A2A-1962C776C6F0}" dt="2022-03-09T13:29:45.325" v="4832"/>
        <pc:sldMkLst>
          <pc:docMk/>
          <pc:sldMk cId="1954135386" sldId="274"/>
        </pc:sldMkLst>
        <pc:picChg chg="del">
          <ac:chgData name="Anske Allewaert | GoodPlanet Belgium" userId="39665255-030a-4689-b522-fb6b10596f60" providerId="ADAL" clId="{AC1DCADC-CEB2-4429-8A2A-1962C776C6F0}" dt="2022-03-09T13:29:45.325" v="4832"/>
          <ac:picMkLst>
            <pc:docMk/>
            <pc:sldMk cId="1954135386" sldId="274"/>
            <ac:picMk id="2" creationId="{7D4F53B3-4ACC-4704-B5BC-FB2E44C1A68E}"/>
          </ac:picMkLst>
        </pc:picChg>
      </pc:sldChg>
      <pc:sldChg chg="modSp mod">
        <pc:chgData name="Anske Allewaert | GoodPlanet Belgium" userId="39665255-030a-4689-b522-fb6b10596f60" providerId="ADAL" clId="{AC1DCADC-CEB2-4429-8A2A-1962C776C6F0}" dt="2022-03-05T10:06:25.894" v="116" actId="20577"/>
        <pc:sldMkLst>
          <pc:docMk/>
          <pc:sldMk cId="2451309160" sldId="276"/>
        </pc:sldMkLst>
        <pc:spChg chg="mod">
          <ac:chgData name="Anske Allewaert | GoodPlanet Belgium" userId="39665255-030a-4689-b522-fb6b10596f60" providerId="ADAL" clId="{AC1DCADC-CEB2-4429-8A2A-1962C776C6F0}" dt="2022-03-05T10:06:25.894" v="116" actId="20577"/>
          <ac:spMkLst>
            <pc:docMk/>
            <pc:sldMk cId="2451309160" sldId="276"/>
            <ac:spMk id="10" creationId="{00000000-0000-0000-0000-000000000000}"/>
          </ac:spMkLst>
        </pc:spChg>
      </pc:sldChg>
      <pc:sldChg chg="modSp del mod modNotesTx">
        <pc:chgData name="Anske Allewaert | GoodPlanet Belgium" userId="39665255-030a-4689-b522-fb6b10596f60" providerId="ADAL" clId="{AC1DCADC-CEB2-4429-8A2A-1962C776C6F0}" dt="2022-03-05T10:36:17.577" v="498" actId="47"/>
        <pc:sldMkLst>
          <pc:docMk/>
          <pc:sldMk cId="2644778539" sldId="280"/>
        </pc:sldMkLst>
        <pc:spChg chg="mod">
          <ac:chgData name="Anske Allewaert | GoodPlanet Belgium" userId="39665255-030a-4689-b522-fb6b10596f60" providerId="ADAL" clId="{AC1DCADC-CEB2-4429-8A2A-1962C776C6F0}" dt="2022-03-05T10:29:44.661" v="224" actId="20577"/>
          <ac:spMkLst>
            <pc:docMk/>
            <pc:sldMk cId="2644778539" sldId="280"/>
            <ac:spMk id="2" creationId="{00000000-0000-0000-0000-000000000000}"/>
          </ac:spMkLst>
        </pc:spChg>
        <pc:spChg chg="mod">
          <ac:chgData name="Anske Allewaert | GoodPlanet Belgium" userId="39665255-030a-4689-b522-fb6b10596f60" providerId="ADAL" clId="{AC1DCADC-CEB2-4429-8A2A-1962C776C6F0}" dt="2022-03-05T10:30:54.557" v="394" actId="255"/>
          <ac:spMkLst>
            <pc:docMk/>
            <pc:sldMk cId="2644778539" sldId="280"/>
            <ac:spMk id="8" creationId="{00000000-0000-0000-0000-000000000000}"/>
          </ac:spMkLst>
        </pc:spChg>
      </pc:sldChg>
      <pc:sldChg chg="modSp del mod">
        <pc:chgData name="Anske Allewaert | GoodPlanet Belgium" userId="39665255-030a-4689-b522-fb6b10596f60" providerId="ADAL" clId="{AC1DCADC-CEB2-4429-8A2A-1962C776C6F0}" dt="2022-03-09T14:25:15.376" v="5460" actId="47"/>
        <pc:sldMkLst>
          <pc:docMk/>
          <pc:sldMk cId="1135099751" sldId="281"/>
        </pc:sldMkLst>
        <pc:spChg chg="mod">
          <ac:chgData name="Anske Allewaert | GoodPlanet Belgium" userId="39665255-030a-4689-b522-fb6b10596f60" providerId="ADAL" clId="{AC1DCADC-CEB2-4429-8A2A-1962C776C6F0}" dt="2022-03-05T11:06:07.088" v="1322" actId="20577"/>
          <ac:spMkLst>
            <pc:docMk/>
            <pc:sldMk cId="1135099751" sldId="281"/>
            <ac:spMk id="10" creationId="{00000000-0000-0000-0000-000000000000}"/>
          </ac:spMkLst>
        </pc:spChg>
      </pc:sldChg>
      <pc:sldChg chg="modNotesTx">
        <pc:chgData name="Anske Allewaert | GoodPlanet Belgium" userId="39665255-030a-4689-b522-fb6b10596f60" providerId="ADAL" clId="{AC1DCADC-CEB2-4429-8A2A-1962C776C6F0}" dt="2022-03-09T07:52:50.937" v="1440" actId="20577"/>
        <pc:sldMkLst>
          <pc:docMk/>
          <pc:sldMk cId="2465118339" sldId="289"/>
        </pc:sldMkLst>
      </pc:sldChg>
      <pc:sldChg chg="addSp delSp modSp mod delAnim modNotesTx">
        <pc:chgData name="Anske Allewaert | GoodPlanet Belgium" userId="39665255-030a-4689-b522-fb6b10596f60" providerId="ADAL" clId="{AC1DCADC-CEB2-4429-8A2A-1962C776C6F0}" dt="2022-03-09T09:43:35.137" v="4470" actId="478"/>
        <pc:sldMkLst>
          <pc:docMk/>
          <pc:sldMk cId="1365959316" sldId="319"/>
        </pc:sldMkLst>
        <pc:spChg chg="mod">
          <ac:chgData name="Anske Allewaert | GoodPlanet Belgium" userId="39665255-030a-4689-b522-fb6b10596f60" providerId="ADAL" clId="{AC1DCADC-CEB2-4429-8A2A-1962C776C6F0}" dt="2022-03-09T08:28:14.413" v="4222" actId="20577"/>
          <ac:spMkLst>
            <pc:docMk/>
            <pc:sldMk cId="1365959316" sldId="319"/>
            <ac:spMk id="2" creationId="{00000000-0000-0000-0000-000000000000}"/>
          </ac:spMkLst>
        </pc:spChg>
        <pc:picChg chg="del">
          <ac:chgData name="Anske Allewaert | GoodPlanet Belgium" userId="39665255-030a-4689-b522-fb6b10596f60" providerId="ADAL" clId="{AC1DCADC-CEB2-4429-8A2A-1962C776C6F0}" dt="2022-03-09T08:32:29.189" v="4223" actId="478"/>
          <ac:picMkLst>
            <pc:docMk/>
            <pc:sldMk cId="1365959316" sldId="319"/>
            <ac:picMk id="4" creationId="{464DEE48-2A7D-4CC9-AFFA-02EEA1E1696B}"/>
          </ac:picMkLst>
        </pc:picChg>
        <pc:picChg chg="add mod">
          <ac:chgData name="Anske Allewaert | GoodPlanet Belgium" userId="39665255-030a-4689-b522-fb6b10596f60" providerId="ADAL" clId="{AC1DCADC-CEB2-4429-8A2A-1962C776C6F0}" dt="2022-03-09T08:32:35.590" v="4226" actId="1076"/>
          <ac:picMkLst>
            <pc:docMk/>
            <pc:sldMk cId="1365959316" sldId="319"/>
            <ac:picMk id="5" creationId="{2DD486A2-E1B8-4001-949B-4E9862F32311}"/>
          </ac:picMkLst>
        </pc:picChg>
        <pc:picChg chg="add del mod">
          <ac:chgData name="Anske Allewaert | GoodPlanet Belgium" userId="39665255-030a-4689-b522-fb6b10596f60" providerId="ADAL" clId="{AC1DCADC-CEB2-4429-8A2A-1962C776C6F0}" dt="2022-03-09T08:55:18.402" v="4394" actId="478"/>
          <ac:picMkLst>
            <pc:docMk/>
            <pc:sldMk cId="1365959316" sldId="319"/>
            <ac:picMk id="6" creationId="{6393E9A8-E9FF-464B-814E-FADCC05A5C4B}"/>
          </ac:picMkLst>
        </pc:picChg>
        <pc:picChg chg="add del">
          <ac:chgData name="Anske Allewaert | GoodPlanet Belgium" userId="39665255-030a-4689-b522-fb6b10596f60" providerId="ADAL" clId="{AC1DCADC-CEB2-4429-8A2A-1962C776C6F0}" dt="2022-03-09T09:43:35.137" v="4470" actId="478"/>
          <ac:picMkLst>
            <pc:docMk/>
            <pc:sldMk cId="1365959316" sldId="319"/>
            <ac:picMk id="8" creationId="{41AF9F12-3C3E-4EFB-8885-C012DEF7F36B}"/>
          </ac:picMkLst>
        </pc:picChg>
        <pc:picChg chg="add del">
          <ac:chgData name="Anske Allewaert | GoodPlanet Belgium" userId="39665255-030a-4689-b522-fb6b10596f60" providerId="ADAL" clId="{AC1DCADC-CEB2-4429-8A2A-1962C776C6F0}" dt="2022-03-09T08:55:02.956" v="4391"/>
          <ac:picMkLst>
            <pc:docMk/>
            <pc:sldMk cId="1365959316" sldId="319"/>
            <ac:picMk id="7170" creationId="{6EBAB6FE-2475-4246-99BD-854DCE381959}"/>
          </ac:picMkLst>
        </pc:picChg>
      </pc:sldChg>
      <pc:sldChg chg="addSp delSp modSp mod modNotesTx">
        <pc:chgData name="Anske Allewaert | GoodPlanet Belgium" userId="39665255-030a-4689-b522-fb6b10596f60" providerId="ADAL" clId="{AC1DCADC-CEB2-4429-8A2A-1962C776C6F0}" dt="2022-03-09T10:00:52.868" v="4697" actId="1076"/>
        <pc:sldMkLst>
          <pc:docMk/>
          <pc:sldMk cId="2628675118" sldId="322"/>
        </pc:sldMkLst>
        <pc:spChg chg="mod">
          <ac:chgData name="Anske Allewaert | GoodPlanet Belgium" userId="39665255-030a-4689-b522-fb6b10596f60" providerId="ADAL" clId="{AC1DCADC-CEB2-4429-8A2A-1962C776C6F0}" dt="2022-03-09T09:47:24.667" v="4590" actId="20577"/>
          <ac:spMkLst>
            <pc:docMk/>
            <pc:sldMk cId="2628675118" sldId="322"/>
            <ac:spMk id="2" creationId="{00000000-0000-0000-0000-000000000000}"/>
          </ac:spMkLst>
        </pc:spChg>
        <pc:picChg chg="add del">
          <ac:chgData name="Anske Allewaert | GoodPlanet Belgium" userId="39665255-030a-4689-b522-fb6b10596f60" providerId="ADAL" clId="{AC1DCADC-CEB2-4429-8A2A-1962C776C6F0}" dt="2022-03-09T08:33:09.423" v="4236"/>
          <ac:picMkLst>
            <pc:docMk/>
            <pc:sldMk cId="2628675118" sldId="322"/>
            <ac:picMk id="3" creationId="{F1ABF092-41BB-4A29-BE76-9275D6CCA47D}"/>
          </ac:picMkLst>
        </pc:picChg>
        <pc:picChg chg="del">
          <ac:chgData name="Anske Allewaert | GoodPlanet Belgium" userId="39665255-030a-4689-b522-fb6b10596f60" providerId="ADAL" clId="{AC1DCADC-CEB2-4429-8A2A-1962C776C6F0}" dt="2022-03-09T08:33:10.329" v="4237" actId="478"/>
          <ac:picMkLst>
            <pc:docMk/>
            <pc:sldMk cId="2628675118" sldId="322"/>
            <ac:picMk id="4" creationId="{464DEE48-2A7D-4CC9-AFFA-02EEA1E1696B}"/>
          </ac:picMkLst>
        </pc:picChg>
        <pc:picChg chg="del">
          <ac:chgData name="Anske Allewaert | GoodPlanet Belgium" userId="39665255-030a-4689-b522-fb6b10596f60" providerId="ADAL" clId="{AC1DCADC-CEB2-4429-8A2A-1962C776C6F0}" dt="2022-03-09T08:58:14.999" v="4401"/>
          <ac:picMkLst>
            <pc:docMk/>
            <pc:sldMk cId="2628675118" sldId="322"/>
            <ac:picMk id="5" creationId="{A07D78FC-D7C6-43E6-8653-9D3300117EF4}"/>
          </ac:picMkLst>
        </pc:picChg>
        <pc:picChg chg="add del">
          <ac:chgData name="Anske Allewaert | GoodPlanet Belgium" userId="39665255-030a-4689-b522-fb6b10596f60" providerId="ADAL" clId="{AC1DCADC-CEB2-4429-8A2A-1962C776C6F0}" dt="2022-03-09T08:33:04.608" v="4234"/>
          <ac:picMkLst>
            <pc:docMk/>
            <pc:sldMk cId="2628675118" sldId="322"/>
            <ac:picMk id="1026" creationId="{2CADBAEE-7705-4765-A86A-9A7EACB21489}"/>
          </ac:picMkLst>
        </pc:picChg>
        <pc:picChg chg="add del mod">
          <ac:chgData name="Anske Allewaert | GoodPlanet Belgium" userId="39665255-030a-4689-b522-fb6b10596f60" providerId="ADAL" clId="{AC1DCADC-CEB2-4429-8A2A-1962C776C6F0}" dt="2022-03-09T08:49:32.246" v="4309" actId="478"/>
          <ac:picMkLst>
            <pc:docMk/>
            <pc:sldMk cId="2628675118" sldId="322"/>
            <ac:picMk id="1028" creationId="{59036D10-60AA-4532-87EA-C3923EA1D9E2}"/>
          </ac:picMkLst>
        </pc:picChg>
        <pc:picChg chg="add mod">
          <ac:chgData name="Anske Allewaert | GoodPlanet Belgium" userId="39665255-030a-4689-b522-fb6b10596f60" providerId="ADAL" clId="{AC1DCADC-CEB2-4429-8A2A-1962C776C6F0}" dt="2022-03-09T10:00:44.533" v="4694" actId="1076"/>
          <ac:picMkLst>
            <pc:docMk/>
            <pc:sldMk cId="2628675118" sldId="322"/>
            <ac:picMk id="1030" creationId="{504C8854-BC84-4B59-BE07-B3830689FCBE}"/>
          </ac:picMkLst>
        </pc:picChg>
        <pc:picChg chg="add mod">
          <ac:chgData name="Anske Allewaert | GoodPlanet Belgium" userId="39665255-030a-4689-b522-fb6b10596f60" providerId="ADAL" clId="{AC1DCADC-CEB2-4429-8A2A-1962C776C6F0}" dt="2022-03-09T10:00:52.868" v="4697" actId="1076"/>
          <ac:picMkLst>
            <pc:docMk/>
            <pc:sldMk cId="2628675118" sldId="322"/>
            <ac:picMk id="1032" creationId="{BADA9279-0060-4D94-B1C8-18ADC8C04834}"/>
          </ac:picMkLst>
        </pc:picChg>
      </pc:sldChg>
      <pc:sldChg chg="del">
        <pc:chgData name="Anske Allewaert | GoodPlanet Belgium" userId="39665255-030a-4689-b522-fb6b10596f60" providerId="ADAL" clId="{AC1DCADC-CEB2-4429-8A2A-1962C776C6F0}" dt="2022-03-09T13:41:20.750" v="4849" actId="47"/>
        <pc:sldMkLst>
          <pc:docMk/>
          <pc:sldMk cId="2505964217" sldId="326"/>
        </pc:sldMkLst>
      </pc:sldChg>
      <pc:sldChg chg="ord">
        <pc:chgData name="Anske Allewaert | GoodPlanet Belgium" userId="39665255-030a-4689-b522-fb6b10596f60" providerId="ADAL" clId="{AC1DCADC-CEB2-4429-8A2A-1962C776C6F0}" dt="2022-03-05T11:07:41.613" v="1389"/>
        <pc:sldMkLst>
          <pc:docMk/>
          <pc:sldMk cId="2655903350" sldId="331"/>
        </pc:sldMkLst>
      </pc:sldChg>
      <pc:sldChg chg="ord">
        <pc:chgData name="Anske Allewaert | GoodPlanet Belgium" userId="39665255-030a-4689-b522-fb6b10596f60" providerId="ADAL" clId="{AC1DCADC-CEB2-4429-8A2A-1962C776C6F0}" dt="2022-03-05T11:07:47.450" v="1391"/>
        <pc:sldMkLst>
          <pc:docMk/>
          <pc:sldMk cId="3843927033" sldId="332"/>
        </pc:sldMkLst>
      </pc:sldChg>
      <pc:sldChg chg="ord">
        <pc:chgData name="Anske Allewaert | GoodPlanet Belgium" userId="39665255-030a-4689-b522-fb6b10596f60" providerId="ADAL" clId="{AC1DCADC-CEB2-4429-8A2A-1962C776C6F0}" dt="2022-03-05T11:07:59.267" v="1395"/>
        <pc:sldMkLst>
          <pc:docMk/>
          <pc:sldMk cId="3856432638" sldId="334"/>
        </pc:sldMkLst>
      </pc:sldChg>
      <pc:sldChg chg="ord">
        <pc:chgData name="Anske Allewaert | GoodPlanet Belgium" userId="39665255-030a-4689-b522-fb6b10596f60" providerId="ADAL" clId="{AC1DCADC-CEB2-4429-8A2A-1962C776C6F0}" dt="2022-03-05T11:07:36.987" v="1387"/>
        <pc:sldMkLst>
          <pc:docMk/>
          <pc:sldMk cId="3778849065" sldId="336"/>
        </pc:sldMkLst>
      </pc:sldChg>
      <pc:sldChg chg="ord">
        <pc:chgData name="Anske Allewaert | GoodPlanet Belgium" userId="39665255-030a-4689-b522-fb6b10596f60" providerId="ADAL" clId="{AC1DCADC-CEB2-4429-8A2A-1962C776C6F0}" dt="2022-03-05T11:07:52.898" v="1393"/>
        <pc:sldMkLst>
          <pc:docMk/>
          <pc:sldMk cId="2881049832" sldId="339"/>
        </pc:sldMkLst>
      </pc:sldChg>
      <pc:sldChg chg="del">
        <pc:chgData name="Anske Allewaert | GoodPlanet Belgium" userId="39665255-030a-4689-b522-fb6b10596f60" providerId="ADAL" clId="{AC1DCADC-CEB2-4429-8A2A-1962C776C6F0}" dt="2022-03-09T09:42:40.116" v="4465" actId="47"/>
        <pc:sldMkLst>
          <pc:docMk/>
          <pc:sldMk cId="1146256429" sldId="344"/>
        </pc:sldMkLst>
      </pc:sldChg>
      <pc:sldChg chg="del">
        <pc:chgData name="Anske Allewaert | GoodPlanet Belgium" userId="39665255-030a-4689-b522-fb6b10596f60" providerId="ADAL" clId="{AC1DCADC-CEB2-4429-8A2A-1962C776C6F0}" dt="2022-03-09T09:42:41.052" v="4466" actId="47"/>
        <pc:sldMkLst>
          <pc:docMk/>
          <pc:sldMk cId="1577976844" sldId="345"/>
        </pc:sldMkLst>
      </pc:sldChg>
      <pc:sldChg chg="del">
        <pc:chgData name="Anske Allewaert | GoodPlanet Belgium" userId="39665255-030a-4689-b522-fb6b10596f60" providerId="ADAL" clId="{AC1DCADC-CEB2-4429-8A2A-1962C776C6F0}" dt="2022-03-09T09:42:42.025" v="4467" actId="47"/>
        <pc:sldMkLst>
          <pc:docMk/>
          <pc:sldMk cId="233006366" sldId="346"/>
        </pc:sldMkLst>
      </pc:sldChg>
      <pc:sldChg chg="del">
        <pc:chgData name="Anske Allewaert | GoodPlanet Belgium" userId="39665255-030a-4689-b522-fb6b10596f60" providerId="ADAL" clId="{AC1DCADC-CEB2-4429-8A2A-1962C776C6F0}" dt="2022-03-09T09:42:44.212" v="4468" actId="47"/>
        <pc:sldMkLst>
          <pc:docMk/>
          <pc:sldMk cId="3610292950" sldId="347"/>
        </pc:sldMkLst>
      </pc:sldChg>
      <pc:sldChg chg="modSp mod">
        <pc:chgData name="Anske Allewaert | GoodPlanet Belgium" userId="39665255-030a-4689-b522-fb6b10596f60" providerId="ADAL" clId="{AC1DCADC-CEB2-4429-8A2A-1962C776C6F0}" dt="2022-03-09T09:47:07.070" v="4567" actId="20577"/>
        <pc:sldMkLst>
          <pc:docMk/>
          <pc:sldMk cId="2553416977" sldId="348"/>
        </pc:sldMkLst>
        <pc:spChg chg="mod">
          <ac:chgData name="Anske Allewaert | GoodPlanet Belgium" userId="39665255-030a-4689-b522-fb6b10596f60" providerId="ADAL" clId="{AC1DCADC-CEB2-4429-8A2A-1962C776C6F0}" dt="2022-03-09T09:47:07.070" v="4567" actId="20577"/>
          <ac:spMkLst>
            <pc:docMk/>
            <pc:sldMk cId="2553416977" sldId="348"/>
            <ac:spMk id="2" creationId="{00000000-0000-0000-0000-000000000000}"/>
          </ac:spMkLst>
        </pc:spChg>
      </pc:sldChg>
      <pc:sldChg chg="del">
        <pc:chgData name="Anske Allewaert | GoodPlanet Belgium" userId="39665255-030a-4689-b522-fb6b10596f60" providerId="ADAL" clId="{AC1DCADC-CEB2-4429-8A2A-1962C776C6F0}" dt="2022-03-09T09:43:07.637" v="4469" actId="2696"/>
        <pc:sldMkLst>
          <pc:docMk/>
          <pc:sldMk cId="3128915782" sldId="348"/>
        </pc:sldMkLst>
      </pc:sldChg>
      <pc:sldChg chg="del">
        <pc:chgData name="Anske Allewaert | GoodPlanet Belgium" userId="39665255-030a-4689-b522-fb6b10596f60" providerId="ADAL" clId="{AC1DCADC-CEB2-4429-8A2A-1962C776C6F0}" dt="2022-03-09T10:03:06.580" v="4717" actId="47"/>
        <pc:sldMkLst>
          <pc:docMk/>
          <pc:sldMk cId="3318221206" sldId="349"/>
        </pc:sldMkLst>
      </pc:sldChg>
      <pc:sldChg chg="del">
        <pc:chgData name="Anske Allewaert | GoodPlanet Belgium" userId="39665255-030a-4689-b522-fb6b10596f60" providerId="ADAL" clId="{AC1DCADC-CEB2-4429-8A2A-1962C776C6F0}" dt="2022-03-09T09:43:07.637" v="4469" actId="2696"/>
        <pc:sldMkLst>
          <pc:docMk/>
          <pc:sldMk cId="4137927249" sldId="349"/>
        </pc:sldMkLst>
      </pc:sldChg>
      <pc:sldChg chg="modSp del mod">
        <pc:chgData name="Anske Allewaert | GoodPlanet Belgium" userId="39665255-030a-4689-b522-fb6b10596f60" providerId="ADAL" clId="{AC1DCADC-CEB2-4429-8A2A-1962C776C6F0}" dt="2022-03-09T14:23:39.377" v="5308" actId="47"/>
        <pc:sldMkLst>
          <pc:docMk/>
          <pc:sldMk cId="2406769201" sldId="365"/>
        </pc:sldMkLst>
        <pc:spChg chg="mod">
          <ac:chgData name="Anske Allewaert | GoodPlanet Belgium" userId="39665255-030a-4689-b522-fb6b10596f60" providerId="ADAL" clId="{AC1DCADC-CEB2-4429-8A2A-1962C776C6F0}" dt="2022-03-05T11:05:22.057" v="1281" actId="20577"/>
          <ac:spMkLst>
            <pc:docMk/>
            <pc:sldMk cId="2406769201" sldId="365"/>
            <ac:spMk id="10" creationId="{00000000-0000-0000-0000-000000000000}"/>
          </ac:spMkLst>
        </pc:spChg>
      </pc:sldChg>
      <pc:sldChg chg="ord">
        <pc:chgData name="Anske Allewaert | GoodPlanet Belgium" userId="39665255-030a-4689-b522-fb6b10596f60" providerId="ADAL" clId="{AC1DCADC-CEB2-4429-8A2A-1962C776C6F0}" dt="2022-03-05T11:06:22.787" v="1324"/>
        <pc:sldMkLst>
          <pc:docMk/>
          <pc:sldMk cId="3122593000" sldId="371"/>
        </pc:sldMkLst>
      </pc:sldChg>
      <pc:sldChg chg="modSp mod">
        <pc:chgData name="Anske Allewaert | GoodPlanet Belgium" userId="39665255-030a-4689-b522-fb6b10596f60" providerId="ADAL" clId="{AC1DCADC-CEB2-4429-8A2A-1962C776C6F0}" dt="2022-03-10T15:41:30.351" v="5976" actId="20577"/>
        <pc:sldMkLst>
          <pc:docMk/>
          <pc:sldMk cId="4177959654" sldId="372"/>
        </pc:sldMkLst>
        <pc:spChg chg="mod">
          <ac:chgData name="Anske Allewaert | GoodPlanet Belgium" userId="39665255-030a-4689-b522-fb6b10596f60" providerId="ADAL" clId="{AC1DCADC-CEB2-4429-8A2A-1962C776C6F0}" dt="2022-03-05T10:01:51.987" v="54" actId="20577"/>
          <ac:spMkLst>
            <pc:docMk/>
            <pc:sldMk cId="4177959654" sldId="372"/>
            <ac:spMk id="9" creationId="{005DCE66-06A0-48D4-8FEE-ED3D062BDE70}"/>
          </ac:spMkLst>
        </pc:spChg>
        <pc:spChg chg="mod">
          <ac:chgData name="Anske Allewaert | GoodPlanet Belgium" userId="39665255-030a-4689-b522-fb6b10596f60" providerId="ADAL" clId="{AC1DCADC-CEB2-4429-8A2A-1962C776C6F0}" dt="2022-03-05T10:00:47.299" v="18" actId="20577"/>
          <ac:spMkLst>
            <pc:docMk/>
            <pc:sldMk cId="4177959654" sldId="372"/>
            <ac:spMk id="10" creationId="{DB7F7704-E231-412C-BCD5-C714F2C0A9E4}"/>
          </ac:spMkLst>
        </pc:spChg>
        <pc:spChg chg="mod">
          <ac:chgData name="Anske Allewaert | GoodPlanet Belgium" userId="39665255-030a-4689-b522-fb6b10596f60" providerId="ADAL" clId="{AC1DCADC-CEB2-4429-8A2A-1962C776C6F0}" dt="2022-03-10T15:41:30.351" v="5976" actId="20577"/>
          <ac:spMkLst>
            <pc:docMk/>
            <pc:sldMk cId="4177959654" sldId="372"/>
            <ac:spMk id="11" creationId="{9422B78A-64A2-4099-A961-847E082A094F}"/>
          </ac:spMkLst>
        </pc:spChg>
        <pc:spChg chg="mod">
          <ac:chgData name="Anske Allewaert | GoodPlanet Belgium" userId="39665255-030a-4689-b522-fb6b10596f60" providerId="ADAL" clId="{AC1DCADC-CEB2-4429-8A2A-1962C776C6F0}" dt="2022-03-05T10:03:21.239" v="60" actId="20577"/>
          <ac:spMkLst>
            <pc:docMk/>
            <pc:sldMk cId="4177959654" sldId="372"/>
            <ac:spMk id="13" creationId="{1E023ED2-F4BE-46A9-ACEB-BC6AB451A7CC}"/>
          </ac:spMkLst>
        </pc:spChg>
        <pc:picChg chg="mod">
          <ac:chgData name="Anske Allewaert | GoodPlanet Belgium" userId="39665255-030a-4689-b522-fb6b10596f60" providerId="ADAL" clId="{AC1DCADC-CEB2-4429-8A2A-1962C776C6F0}" dt="2022-03-05T10:03:22.812" v="61" actId="1076"/>
          <ac:picMkLst>
            <pc:docMk/>
            <pc:sldMk cId="4177959654" sldId="372"/>
            <ac:picMk id="5" creationId="{D168640F-1FCF-4106-A2C1-3357DAE866C8}"/>
          </ac:picMkLst>
        </pc:picChg>
      </pc:sldChg>
      <pc:sldChg chg="modSp mod">
        <pc:chgData name="Anske Allewaert | GoodPlanet Belgium" userId="39665255-030a-4689-b522-fb6b10596f60" providerId="ADAL" clId="{AC1DCADC-CEB2-4429-8A2A-1962C776C6F0}" dt="2022-03-10T15:41:56.038" v="5990" actId="255"/>
        <pc:sldMkLst>
          <pc:docMk/>
          <pc:sldMk cId="630899749" sldId="374"/>
        </pc:sldMkLst>
        <pc:spChg chg="mod">
          <ac:chgData name="Anske Allewaert | GoodPlanet Belgium" userId="39665255-030a-4689-b522-fb6b10596f60" providerId="ADAL" clId="{AC1DCADC-CEB2-4429-8A2A-1962C776C6F0}" dt="2022-03-10T15:38:48.531" v="5940" actId="14100"/>
          <ac:spMkLst>
            <pc:docMk/>
            <pc:sldMk cId="630899749" sldId="374"/>
            <ac:spMk id="9" creationId="{005DCE66-06A0-48D4-8FEE-ED3D062BDE70}"/>
          </ac:spMkLst>
        </pc:spChg>
        <pc:spChg chg="mod">
          <ac:chgData name="Anske Allewaert | GoodPlanet Belgium" userId="39665255-030a-4689-b522-fb6b10596f60" providerId="ADAL" clId="{AC1DCADC-CEB2-4429-8A2A-1962C776C6F0}" dt="2022-03-10T15:38:59.584" v="5962" actId="20577"/>
          <ac:spMkLst>
            <pc:docMk/>
            <pc:sldMk cId="630899749" sldId="374"/>
            <ac:spMk id="10" creationId="{DB7F7704-E231-412C-BCD5-C714F2C0A9E4}"/>
          </ac:spMkLst>
        </pc:spChg>
        <pc:spChg chg="mod">
          <ac:chgData name="Anske Allewaert | GoodPlanet Belgium" userId="39665255-030a-4689-b522-fb6b10596f60" providerId="ADAL" clId="{AC1DCADC-CEB2-4429-8A2A-1962C776C6F0}" dt="2022-03-10T15:41:56.038" v="5990" actId="255"/>
          <ac:spMkLst>
            <pc:docMk/>
            <pc:sldMk cId="630899749" sldId="374"/>
            <ac:spMk id="11" creationId="{9422B78A-64A2-4099-A961-847E082A094F}"/>
          </ac:spMkLst>
        </pc:spChg>
        <pc:spChg chg="mod">
          <ac:chgData name="Anske Allewaert | GoodPlanet Belgium" userId="39665255-030a-4689-b522-fb6b10596f60" providerId="ADAL" clId="{AC1DCADC-CEB2-4429-8A2A-1962C776C6F0}" dt="2022-03-10T15:39:03.773" v="5970" actId="20577"/>
          <ac:spMkLst>
            <pc:docMk/>
            <pc:sldMk cId="630899749" sldId="374"/>
            <ac:spMk id="13" creationId="{1E023ED2-F4BE-46A9-ACEB-BC6AB451A7CC}"/>
          </ac:spMkLst>
        </pc:spChg>
        <pc:spChg chg="mod">
          <ac:chgData name="Anske Allewaert | GoodPlanet Belgium" userId="39665255-030a-4689-b522-fb6b10596f60" providerId="ADAL" clId="{AC1DCADC-CEB2-4429-8A2A-1962C776C6F0}" dt="2022-03-10T15:41:43.474" v="5989" actId="20577"/>
          <ac:spMkLst>
            <pc:docMk/>
            <pc:sldMk cId="630899749" sldId="374"/>
            <ac:spMk id="27" creationId="{A50C609F-CBB4-4D80-92A4-0E381CBE5277}"/>
          </ac:spMkLst>
        </pc:spChg>
      </pc:sldChg>
      <pc:sldChg chg="modSp del mod">
        <pc:chgData name="Anske Allewaert | GoodPlanet Belgium" userId="39665255-030a-4689-b522-fb6b10596f60" providerId="ADAL" clId="{AC1DCADC-CEB2-4429-8A2A-1962C776C6F0}" dt="2022-03-09T14:22:11.887" v="5231" actId="47"/>
        <pc:sldMkLst>
          <pc:docMk/>
          <pc:sldMk cId="4024372248" sldId="375"/>
        </pc:sldMkLst>
        <pc:spChg chg="mod">
          <ac:chgData name="Anske Allewaert | GoodPlanet Belgium" userId="39665255-030a-4689-b522-fb6b10596f60" providerId="ADAL" clId="{AC1DCADC-CEB2-4429-8A2A-1962C776C6F0}" dt="2022-03-05T11:05:11.548" v="1272" actId="20577"/>
          <ac:spMkLst>
            <pc:docMk/>
            <pc:sldMk cId="4024372248" sldId="375"/>
            <ac:spMk id="2" creationId="{00000000-0000-0000-0000-000000000000}"/>
          </ac:spMkLst>
        </pc:spChg>
      </pc:sldChg>
      <pc:sldChg chg="modSp mod">
        <pc:chgData name="Anske Allewaert | GoodPlanet Belgium" userId="39665255-030a-4689-b522-fb6b10596f60" providerId="ADAL" clId="{AC1DCADC-CEB2-4429-8A2A-1962C776C6F0}" dt="2022-03-05T11:05:01.027" v="1261" actId="20577"/>
        <pc:sldMkLst>
          <pc:docMk/>
          <pc:sldMk cId="101600095" sldId="377"/>
        </pc:sldMkLst>
        <pc:spChg chg="mod">
          <ac:chgData name="Anske Allewaert | GoodPlanet Belgium" userId="39665255-030a-4689-b522-fb6b10596f60" providerId="ADAL" clId="{AC1DCADC-CEB2-4429-8A2A-1962C776C6F0}" dt="2022-03-05T11:05:01.027" v="1261" actId="20577"/>
          <ac:spMkLst>
            <pc:docMk/>
            <pc:sldMk cId="101600095" sldId="377"/>
            <ac:spMk id="2" creationId="{00000000-0000-0000-0000-000000000000}"/>
          </ac:spMkLst>
        </pc:spChg>
      </pc:sldChg>
      <pc:sldChg chg="delSp modSp mod">
        <pc:chgData name="Anske Allewaert | GoodPlanet Belgium" userId="39665255-030a-4689-b522-fb6b10596f60" providerId="ADAL" clId="{AC1DCADC-CEB2-4429-8A2A-1962C776C6F0}" dt="2022-03-09T08:09:54.125" v="3102" actId="1076"/>
        <pc:sldMkLst>
          <pc:docMk/>
          <pc:sldMk cId="313512111" sldId="378"/>
        </pc:sldMkLst>
        <pc:spChg chg="mod">
          <ac:chgData name="Anske Allewaert | GoodPlanet Belgium" userId="39665255-030a-4689-b522-fb6b10596f60" providerId="ADAL" clId="{AC1DCADC-CEB2-4429-8A2A-1962C776C6F0}" dt="2022-03-09T08:09:48.926" v="3101" actId="20577"/>
          <ac:spMkLst>
            <pc:docMk/>
            <pc:sldMk cId="313512111" sldId="378"/>
            <ac:spMk id="2" creationId="{DDC88662-8F75-4818-AF50-F990485B8315}"/>
          </ac:spMkLst>
        </pc:spChg>
        <pc:spChg chg="del mod">
          <ac:chgData name="Anske Allewaert | GoodPlanet Belgium" userId="39665255-030a-4689-b522-fb6b10596f60" providerId="ADAL" clId="{AC1DCADC-CEB2-4429-8A2A-1962C776C6F0}" dt="2022-03-05T10:03:49.318" v="65" actId="478"/>
          <ac:spMkLst>
            <pc:docMk/>
            <pc:sldMk cId="313512111" sldId="378"/>
            <ac:spMk id="3" creationId="{D6749663-7B00-478E-B11E-E66893C21A42}"/>
          </ac:spMkLst>
        </pc:spChg>
        <pc:spChg chg="mod">
          <ac:chgData name="Anske Allewaert | GoodPlanet Belgium" userId="39665255-030a-4689-b522-fb6b10596f60" providerId="ADAL" clId="{AC1DCADC-CEB2-4429-8A2A-1962C776C6F0}" dt="2022-03-09T08:09:54.125" v="3102" actId="1076"/>
          <ac:spMkLst>
            <pc:docMk/>
            <pc:sldMk cId="313512111" sldId="378"/>
            <ac:spMk id="4" creationId="{5204CEAC-3F39-4FE0-AB74-6567388535C5}"/>
          </ac:spMkLst>
        </pc:spChg>
        <pc:spChg chg="del">
          <ac:chgData name="Anske Allewaert | GoodPlanet Belgium" userId="39665255-030a-4689-b522-fb6b10596f60" providerId="ADAL" clId="{AC1DCADC-CEB2-4429-8A2A-1962C776C6F0}" dt="2022-03-05T10:03:51.560" v="66" actId="478"/>
          <ac:spMkLst>
            <pc:docMk/>
            <pc:sldMk cId="313512111" sldId="378"/>
            <ac:spMk id="5" creationId="{A989A708-9E2C-4660-B3C1-B58B5B58F4B0}"/>
          </ac:spMkLst>
        </pc:spChg>
      </pc:sldChg>
      <pc:sldChg chg="addSp modSp new mod">
        <pc:chgData name="Anske Allewaert | GoodPlanet Belgium" userId="39665255-030a-4689-b522-fb6b10596f60" providerId="ADAL" clId="{AC1DCADC-CEB2-4429-8A2A-1962C776C6F0}" dt="2022-03-05T11:08:43.920" v="1418" actId="1076"/>
        <pc:sldMkLst>
          <pc:docMk/>
          <pc:sldMk cId="2329186381" sldId="379"/>
        </pc:sldMkLst>
        <pc:spChg chg="add mod">
          <ac:chgData name="Anske Allewaert | GoodPlanet Belgium" userId="39665255-030a-4689-b522-fb6b10596f60" providerId="ADAL" clId="{AC1DCADC-CEB2-4429-8A2A-1962C776C6F0}" dt="2022-03-05T11:08:38.304" v="1417" actId="1076"/>
          <ac:spMkLst>
            <pc:docMk/>
            <pc:sldMk cId="2329186381" sldId="379"/>
            <ac:spMk id="2" creationId="{4B0FB0AD-9BDD-4C0C-A319-8C0C489744F8}"/>
          </ac:spMkLst>
        </pc:spChg>
        <pc:spChg chg="add mod">
          <ac:chgData name="Anske Allewaert | GoodPlanet Belgium" userId="39665255-030a-4689-b522-fb6b10596f60" providerId="ADAL" clId="{AC1DCADC-CEB2-4429-8A2A-1962C776C6F0}" dt="2022-03-05T11:08:43.920" v="1418" actId="1076"/>
          <ac:spMkLst>
            <pc:docMk/>
            <pc:sldMk cId="2329186381" sldId="379"/>
            <ac:spMk id="3" creationId="{BB193A6F-D55B-4D8B-9357-0BF6F1C27FDE}"/>
          </ac:spMkLst>
        </pc:spChg>
      </pc:sldChg>
      <pc:sldChg chg="addSp delSp modSp new mod ord modAnim">
        <pc:chgData name="Anske Allewaert | GoodPlanet Belgium" userId="39665255-030a-4689-b522-fb6b10596f60" providerId="ADAL" clId="{AC1DCADC-CEB2-4429-8A2A-1962C776C6F0}" dt="2022-03-05T10:41:53.683" v="799"/>
        <pc:sldMkLst>
          <pc:docMk/>
          <pc:sldMk cId="1699633212" sldId="380"/>
        </pc:sldMkLst>
        <pc:spChg chg="add del">
          <ac:chgData name="Anske Allewaert | GoodPlanet Belgium" userId="39665255-030a-4689-b522-fb6b10596f60" providerId="ADAL" clId="{AC1DCADC-CEB2-4429-8A2A-1962C776C6F0}" dt="2022-03-05T10:09:16.016" v="119" actId="22"/>
          <ac:spMkLst>
            <pc:docMk/>
            <pc:sldMk cId="1699633212" sldId="380"/>
            <ac:spMk id="3" creationId="{7DB24A58-D6E9-43FC-A582-A1053A1301EF}"/>
          </ac:spMkLst>
        </pc:spChg>
        <pc:spChg chg="add">
          <ac:chgData name="Anske Allewaert | GoodPlanet Belgium" userId="39665255-030a-4689-b522-fb6b10596f60" providerId="ADAL" clId="{AC1DCADC-CEB2-4429-8A2A-1962C776C6F0}" dt="2022-03-05T10:09:28.760" v="120" actId="22"/>
          <ac:spMkLst>
            <pc:docMk/>
            <pc:sldMk cId="1699633212" sldId="380"/>
            <ac:spMk id="5" creationId="{08B5C509-C38D-4928-97FC-45F621499C87}"/>
          </ac:spMkLst>
        </pc:spChg>
        <pc:spChg chg="add">
          <ac:chgData name="Anske Allewaert | GoodPlanet Belgium" userId="39665255-030a-4689-b522-fb6b10596f60" providerId="ADAL" clId="{AC1DCADC-CEB2-4429-8A2A-1962C776C6F0}" dt="2022-03-05T10:10:02.834" v="121" actId="22"/>
          <ac:spMkLst>
            <pc:docMk/>
            <pc:sldMk cId="1699633212" sldId="380"/>
            <ac:spMk id="7" creationId="{EF65D0C1-EE1A-41B2-A2A9-5A5DC7CCE241}"/>
          </ac:spMkLst>
        </pc:spChg>
        <pc:picChg chg="add mod">
          <ac:chgData name="Anske Allewaert | GoodPlanet Belgium" userId="39665255-030a-4689-b522-fb6b10596f60" providerId="ADAL" clId="{AC1DCADC-CEB2-4429-8A2A-1962C776C6F0}" dt="2022-03-05T10:13:02.201" v="127" actId="1076"/>
          <ac:picMkLst>
            <pc:docMk/>
            <pc:sldMk cId="1699633212" sldId="380"/>
            <ac:picMk id="8" creationId="{B2E6E3D4-087B-4E0D-BA63-F2E7C53305C2}"/>
          </ac:picMkLst>
        </pc:picChg>
      </pc:sldChg>
      <pc:sldChg chg="add del setBg">
        <pc:chgData name="Anske Allewaert | GoodPlanet Belgium" userId="39665255-030a-4689-b522-fb6b10596f60" providerId="ADAL" clId="{AC1DCADC-CEB2-4429-8A2A-1962C776C6F0}" dt="2022-03-05T10:25:03.830" v="131" actId="47"/>
        <pc:sldMkLst>
          <pc:docMk/>
          <pc:sldMk cId="1132753968" sldId="381"/>
        </pc:sldMkLst>
      </pc:sldChg>
      <pc:sldChg chg="modSp mod">
        <pc:chgData name="Anske Allewaert | GoodPlanet Belgium" userId="39665255-030a-4689-b522-fb6b10596f60" providerId="ADAL" clId="{AC1DCADC-CEB2-4429-8A2A-1962C776C6F0}" dt="2022-03-10T16:24:05.492" v="6113" actId="20577"/>
        <pc:sldMkLst>
          <pc:docMk/>
          <pc:sldMk cId="782746569" sldId="382"/>
        </pc:sldMkLst>
        <pc:spChg chg="mod">
          <ac:chgData name="Anske Allewaert | GoodPlanet Belgium" userId="39665255-030a-4689-b522-fb6b10596f60" providerId="ADAL" clId="{AC1DCADC-CEB2-4429-8A2A-1962C776C6F0}" dt="2022-03-10T16:24:05.492" v="6113" actId="20577"/>
          <ac:spMkLst>
            <pc:docMk/>
            <pc:sldMk cId="782746569" sldId="382"/>
            <ac:spMk id="10" creationId="{00000000-0000-0000-0000-000000000000}"/>
          </ac:spMkLst>
        </pc:spChg>
      </pc:sldChg>
      <pc:sldChg chg="new del">
        <pc:chgData name="Anske Allewaert | GoodPlanet Belgium" userId="39665255-030a-4689-b522-fb6b10596f60" providerId="ADAL" clId="{AC1DCADC-CEB2-4429-8A2A-1962C776C6F0}" dt="2022-03-05T10:28:02.193" v="138" actId="47"/>
        <pc:sldMkLst>
          <pc:docMk/>
          <pc:sldMk cId="3475159989" sldId="383"/>
        </pc:sldMkLst>
      </pc:sldChg>
      <pc:sldChg chg="modSp del mod">
        <pc:chgData name="Anske Allewaert | GoodPlanet Belgium" userId="39665255-030a-4689-b522-fb6b10596f60" providerId="ADAL" clId="{AC1DCADC-CEB2-4429-8A2A-1962C776C6F0}" dt="2022-03-05T10:58:33.184" v="1182" actId="47"/>
        <pc:sldMkLst>
          <pc:docMk/>
          <pc:sldMk cId="2145085559" sldId="384"/>
        </pc:sldMkLst>
        <pc:spChg chg="mod">
          <ac:chgData name="Anske Allewaert | GoodPlanet Belgium" userId="39665255-030a-4689-b522-fb6b10596f60" providerId="ADAL" clId="{AC1DCADC-CEB2-4429-8A2A-1962C776C6F0}" dt="2022-03-05T10:28:07.403" v="162" actId="20577"/>
          <ac:spMkLst>
            <pc:docMk/>
            <pc:sldMk cId="2145085559" sldId="384"/>
            <ac:spMk id="10" creationId="{00000000-0000-0000-0000-000000000000}"/>
          </ac:spMkLst>
        </pc:spChg>
      </pc:sldChg>
      <pc:sldChg chg="new del">
        <pc:chgData name="Anske Allewaert | GoodPlanet Belgium" userId="39665255-030a-4689-b522-fb6b10596f60" providerId="ADAL" clId="{AC1DCADC-CEB2-4429-8A2A-1962C776C6F0}" dt="2022-03-05T10:28:53.789" v="164" actId="47"/>
        <pc:sldMkLst>
          <pc:docMk/>
          <pc:sldMk cId="3574544199" sldId="385"/>
        </pc:sldMkLst>
      </pc:sldChg>
      <pc:sldChg chg="modSp del mod modNotesTx">
        <pc:chgData name="Anske Allewaert | GoodPlanet Belgium" userId="39665255-030a-4689-b522-fb6b10596f60" providerId="ADAL" clId="{AC1DCADC-CEB2-4429-8A2A-1962C776C6F0}" dt="2022-03-05T10:36:15.545" v="497" actId="47"/>
        <pc:sldMkLst>
          <pc:docMk/>
          <pc:sldMk cId="3734172519" sldId="385"/>
        </pc:sldMkLst>
        <pc:spChg chg="mod">
          <ac:chgData name="Anske Allewaert | GoodPlanet Belgium" userId="39665255-030a-4689-b522-fb6b10596f60" providerId="ADAL" clId="{AC1DCADC-CEB2-4429-8A2A-1962C776C6F0}" dt="2022-03-05T10:31:58.392" v="443" actId="20577"/>
          <ac:spMkLst>
            <pc:docMk/>
            <pc:sldMk cId="3734172519" sldId="385"/>
            <ac:spMk id="2" creationId="{00000000-0000-0000-0000-000000000000}"/>
          </ac:spMkLst>
        </pc:spChg>
        <pc:spChg chg="mod">
          <ac:chgData name="Anske Allewaert | GoodPlanet Belgium" userId="39665255-030a-4689-b522-fb6b10596f60" providerId="ADAL" clId="{AC1DCADC-CEB2-4429-8A2A-1962C776C6F0}" dt="2022-03-05T10:32:10.180" v="495" actId="20577"/>
          <ac:spMkLst>
            <pc:docMk/>
            <pc:sldMk cId="3734172519" sldId="385"/>
            <ac:spMk id="8" creationId="{00000000-0000-0000-0000-000000000000}"/>
          </ac:spMkLst>
        </pc:spChg>
      </pc:sldChg>
      <pc:sldChg chg="new del">
        <pc:chgData name="Anske Allewaert | GoodPlanet Belgium" userId="39665255-030a-4689-b522-fb6b10596f60" providerId="ADAL" clId="{AC1DCADC-CEB2-4429-8A2A-1962C776C6F0}" dt="2022-03-05T10:40:24.106" v="751" actId="47"/>
        <pc:sldMkLst>
          <pc:docMk/>
          <pc:sldMk cId="2629284943" sldId="386"/>
        </pc:sldMkLst>
      </pc:sldChg>
      <pc:sldChg chg="delSp modSp mod">
        <pc:chgData name="Anske Allewaert | GoodPlanet Belgium" userId="39665255-030a-4689-b522-fb6b10596f60" providerId="ADAL" clId="{AC1DCADC-CEB2-4429-8A2A-1962C776C6F0}" dt="2022-03-10T15:52:48.126" v="5995" actId="11"/>
        <pc:sldMkLst>
          <pc:docMk/>
          <pc:sldMk cId="2732220891" sldId="387"/>
        </pc:sldMkLst>
        <pc:spChg chg="mod">
          <ac:chgData name="Anske Allewaert | GoodPlanet Belgium" userId="39665255-030a-4689-b522-fb6b10596f60" providerId="ADAL" clId="{AC1DCADC-CEB2-4429-8A2A-1962C776C6F0}" dt="2022-03-10T15:52:48.126" v="5995" actId="11"/>
          <ac:spMkLst>
            <pc:docMk/>
            <pc:sldMk cId="2732220891" sldId="387"/>
            <ac:spMk id="2" creationId="{00000000-0000-0000-0000-000000000000}"/>
          </ac:spMkLst>
        </pc:spChg>
        <pc:spChg chg="del">
          <ac:chgData name="Anske Allewaert | GoodPlanet Belgium" userId="39665255-030a-4689-b522-fb6b10596f60" providerId="ADAL" clId="{AC1DCADC-CEB2-4429-8A2A-1962C776C6F0}" dt="2022-03-05T10:36:39.662" v="551" actId="478"/>
          <ac:spMkLst>
            <pc:docMk/>
            <pc:sldMk cId="2732220891" sldId="387"/>
            <ac:spMk id="8" creationId="{00000000-0000-0000-0000-000000000000}"/>
          </ac:spMkLst>
        </pc:spChg>
      </pc:sldChg>
      <pc:sldChg chg="modSp mod ord">
        <pc:chgData name="Anske Allewaert | GoodPlanet Belgium" userId="39665255-030a-4689-b522-fb6b10596f60" providerId="ADAL" clId="{AC1DCADC-CEB2-4429-8A2A-1962C776C6F0}" dt="2022-03-05T10:45:58.139" v="950" actId="207"/>
        <pc:sldMkLst>
          <pc:docMk/>
          <pc:sldMk cId="3766147721" sldId="388"/>
        </pc:sldMkLst>
        <pc:spChg chg="mod">
          <ac:chgData name="Anske Allewaert | GoodPlanet Belgium" userId="39665255-030a-4689-b522-fb6b10596f60" providerId="ADAL" clId="{AC1DCADC-CEB2-4429-8A2A-1962C776C6F0}" dt="2022-03-05T10:45:58.139" v="950" actId="207"/>
          <ac:spMkLst>
            <pc:docMk/>
            <pc:sldMk cId="3766147721" sldId="388"/>
            <ac:spMk id="2" creationId="{00000000-0000-0000-0000-000000000000}"/>
          </ac:spMkLst>
        </pc:spChg>
      </pc:sldChg>
      <pc:sldChg chg="delSp modSp del mod">
        <pc:chgData name="Anske Allewaert | GoodPlanet Belgium" userId="39665255-030a-4689-b522-fb6b10596f60" providerId="ADAL" clId="{AC1DCADC-CEB2-4429-8A2A-1962C776C6F0}" dt="2022-03-05T10:45:50.757" v="949" actId="47"/>
        <pc:sldMkLst>
          <pc:docMk/>
          <pc:sldMk cId="2362064260" sldId="389"/>
        </pc:sldMkLst>
        <pc:spChg chg="del mod">
          <ac:chgData name="Anske Allewaert | GoodPlanet Belgium" userId="39665255-030a-4689-b522-fb6b10596f60" providerId="ADAL" clId="{AC1DCADC-CEB2-4429-8A2A-1962C776C6F0}" dt="2022-03-05T10:45:43.529" v="944"/>
          <ac:spMkLst>
            <pc:docMk/>
            <pc:sldMk cId="2362064260" sldId="389"/>
            <ac:spMk id="2" creationId="{00000000-0000-0000-0000-000000000000}"/>
          </ac:spMkLst>
        </pc:spChg>
      </pc:sldChg>
      <pc:sldChg chg="new del">
        <pc:chgData name="Anske Allewaert | GoodPlanet Belgium" userId="39665255-030a-4689-b522-fb6b10596f60" providerId="ADAL" clId="{AC1DCADC-CEB2-4429-8A2A-1962C776C6F0}" dt="2022-03-05T10:47:29.932" v="965" actId="47"/>
        <pc:sldMkLst>
          <pc:docMk/>
          <pc:sldMk cId="3655179719" sldId="389"/>
        </pc:sldMkLst>
      </pc:sldChg>
      <pc:sldChg chg="modSp add mod modNotesTx">
        <pc:chgData name="Anske Allewaert | GoodPlanet Belgium" userId="39665255-030a-4689-b522-fb6b10596f60" providerId="ADAL" clId="{AC1DCADC-CEB2-4429-8A2A-1962C776C6F0}" dt="2022-03-10T15:58:23.234" v="5996" actId="20577"/>
        <pc:sldMkLst>
          <pc:docMk/>
          <pc:sldMk cId="762440464" sldId="390"/>
        </pc:sldMkLst>
        <pc:spChg chg="mod">
          <ac:chgData name="Anske Allewaert | GoodPlanet Belgium" userId="39665255-030a-4689-b522-fb6b10596f60" providerId="ADAL" clId="{AC1DCADC-CEB2-4429-8A2A-1962C776C6F0}" dt="2022-03-10T15:58:23.234" v="5996" actId="20577"/>
          <ac:spMkLst>
            <pc:docMk/>
            <pc:sldMk cId="762440464" sldId="390"/>
            <ac:spMk id="2" creationId="{00000000-0000-0000-0000-000000000000}"/>
          </ac:spMkLst>
        </pc:spChg>
      </pc:sldChg>
      <pc:sldChg chg="modSp mod">
        <pc:chgData name="Anske Allewaert | GoodPlanet Belgium" userId="39665255-030a-4689-b522-fb6b10596f60" providerId="ADAL" clId="{AC1DCADC-CEB2-4429-8A2A-1962C776C6F0}" dt="2022-03-05T10:57:08.178" v="1096" actId="20577"/>
        <pc:sldMkLst>
          <pc:docMk/>
          <pc:sldMk cId="898485339" sldId="391"/>
        </pc:sldMkLst>
        <pc:spChg chg="mod">
          <ac:chgData name="Anske Allewaert | GoodPlanet Belgium" userId="39665255-030a-4689-b522-fb6b10596f60" providerId="ADAL" clId="{AC1DCADC-CEB2-4429-8A2A-1962C776C6F0}" dt="2022-03-05T10:57:08.178" v="1096" actId="20577"/>
          <ac:spMkLst>
            <pc:docMk/>
            <pc:sldMk cId="898485339" sldId="391"/>
            <ac:spMk id="2" creationId="{00000000-0000-0000-0000-000000000000}"/>
          </ac:spMkLst>
        </pc:spChg>
      </pc:sldChg>
      <pc:sldChg chg="modSp mod">
        <pc:chgData name="Anske Allewaert | GoodPlanet Belgium" userId="39665255-030a-4689-b522-fb6b10596f60" providerId="ADAL" clId="{AC1DCADC-CEB2-4429-8A2A-1962C776C6F0}" dt="2022-03-05T10:57:05.332" v="1095" actId="20577"/>
        <pc:sldMkLst>
          <pc:docMk/>
          <pc:sldMk cId="3753240954" sldId="392"/>
        </pc:sldMkLst>
        <pc:spChg chg="mod">
          <ac:chgData name="Anske Allewaert | GoodPlanet Belgium" userId="39665255-030a-4689-b522-fb6b10596f60" providerId="ADAL" clId="{AC1DCADC-CEB2-4429-8A2A-1962C776C6F0}" dt="2022-03-05T10:57:05.332" v="1095" actId="20577"/>
          <ac:spMkLst>
            <pc:docMk/>
            <pc:sldMk cId="3753240954" sldId="392"/>
            <ac:spMk id="2" creationId="{00000000-0000-0000-0000-000000000000}"/>
          </ac:spMkLst>
        </pc:spChg>
      </pc:sldChg>
      <pc:sldChg chg="modSp mod modNotesTx">
        <pc:chgData name="Anske Allewaert | GoodPlanet Belgium" userId="39665255-030a-4689-b522-fb6b10596f60" providerId="ADAL" clId="{AC1DCADC-CEB2-4429-8A2A-1962C776C6F0}" dt="2022-03-05T10:57:13.651" v="1097" actId="20577"/>
        <pc:sldMkLst>
          <pc:docMk/>
          <pc:sldMk cId="2649850916" sldId="393"/>
        </pc:sldMkLst>
        <pc:spChg chg="mod">
          <ac:chgData name="Anske Allewaert | GoodPlanet Belgium" userId="39665255-030a-4689-b522-fb6b10596f60" providerId="ADAL" clId="{AC1DCADC-CEB2-4429-8A2A-1962C776C6F0}" dt="2022-03-05T10:57:13.651" v="1097" actId="20577"/>
          <ac:spMkLst>
            <pc:docMk/>
            <pc:sldMk cId="2649850916" sldId="393"/>
            <ac:spMk id="2" creationId="{00000000-0000-0000-0000-000000000000}"/>
          </ac:spMkLst>
        </pc:spChg>
      </pc:sldChg>
      <pc:sldChg chg="modSp mod">
        <pc:chgData name="Anske Allewaert | GoodPlanet Belgium" userId="39665255-030a-4689-b522-fb6b10596f60" providerId="ADAL" clId="{AC1DCADC-CEB2-4429-8A2A-1962C776C6F0}" dt="2022-03-05T10:57:23.306" v="1101" actId="20577"/>
        <pc:sldMkLst>
          <pc:docMk/>
          <pc:sldMk cId="3006861762" sldId="394"/>
        </pc:sldMkLst>
        <pc:spChg chg="mod">
          <ac:chgData name="Anske Allewaert | GoodPlanet Belgium" userId="39665255-030a-4689-b522-fb6b10596f60" providerId="ADAL" clId="{AC1DCADC-CEB2-4429-8A2A-1962C776C6F0}" dt="2022-03-05T10:57:23.306" v="1101" actId="20577"/>
          <ac:spMkLst>
            <pc:docMk/>
            <pc:sldMk cId="3006861762" sldId="394"/>
            <ac:spMk id="2" creationId="{00000000-0000-0000-0000-000000000000}"/>
          </ac:spMkLst>
        </pc:spChg>
      </pc:sldChg>
      <pc:sldChg chg="modSp mod">
        <pc:chgData name="Anske Allewaert | GoodPlanet Belgium" userId="39665255-030a-4689-b522-fb6b10596f60" providerId="ADAL" clId="{AC1DCADC-CEB2-4429-8A2A-1962C776C6F0}" dt="2022-03-05T10:57:40.621" v="1103" actId="113"/>
        <pc:sldMkLst>
          <pc:docMk/>
          <pc:sldMk cId="1038140918" sldId="395"/>
        </pc:sldMkLst>
        <pc:spChg chg="mod">
          <ac:chgData name="Anske Allewaert | GoodPlanet Belgium" userId="39665255-030a-4689-b522-fb6b10596f60" providerId="ADAL" clId="{AC1DCADC-CEB2-4429-8A2A-1962C776C6F0}" dt="2022-03-05T10:57:40.621" v="1103" actId="113"/>
          <ac:spMkLst>
            <pc:docMk/>
            <pc:sldMk cId="1038140918" sldId="395"/>
            <ac:spMk id="2" creationId="{00000000-0000-0000-0000-000000000000}"/>
          </ac:spMkLst>
        </pc:spChg>
      </pc:sldChg>
      <pc:sldChg chg="add modNotesTx">
        <pc:chgData name="Anske Allewaert | GoodPlanet Belgium" userId="39665255-030a-4689-b522-fb6b10596f60" providerId="ADAL" clId="{AC1DCADC-CEB2-4429-8A2A-1962C776C6F0}" dt="2022-03-09T08:21:39.381" v="4211" actId="20577"/>
        <pc:sldMkLst>
          <pc:docMk/>
          <pc:sldMk cId="1292196789" sldId="396"/>
        </pc:sldMkLst>
      </pc:sldChg>
      <pc:sldChg chg="addSp modSp new del mod modClrScheme chgLayout">
        <pc:chgData name="Anske Allewaert | GoodPlanet Belgium" userId="39665255-030a-4689-b522-fb6b10596f60" providerId="ADAL" clId="{AC1DCADC-CEB2-4429-8A2A-1962C776C6F0}" dt="2022-03-09T07:56:16.324" v="1464" actId="2696"/>
        <pc:sldMkLst>
          <pc:docMk/>
          <pc:sldMk cId="1538036117" sldId="396"/>
        </pc:sldMkLst>
        <pc:spChg chg="add mod">
          <ac:chgData name="Anske Allewaert | GoodPlanet Belgium" userId="39665255-030a-4689-b522-fb6b10596f60" providerId="ADAL" clId="{AC1DCADC-CEB2-4429-8A2A-1962C776C6F0}" dt="2022-03-05T11:02:27.760" v="1252" actId="20577"/>
          <ac:spMkLst>
            <pc:docMk/>
            <pc:sldMk cId="1538036117" sldId="396"/>
            <ac:spMk id="7" creationId="{EA06059F-5893-4468-B95E-2F12AEF246A5}"/>
          </ac:spMkLst>
        </pc:spChg>
        <pc:picChg chg="add mod">
          <ac:chgData name="Anske Allewaert | GoodPlanet Belgium" userId="39665255-030a-4689-b522-fb6b10596f60" providerId="ADAL" clId="{AC1DCADC-CEB2-4429-8A2A-1962C776C6F0}" dt="2022-03-05T11:01:53.737" v="1187" actId="26606"/>
          <ac:picMkLst>
            <pc:docMk/>
            <pc:sldMk cId="1538036117" sldId="396"/>
            <ac:picMk id="2" creationId="{8B1A5F94-B027-4F1C-ABF4-4B1713F4E362}"/>
          </ac:picMkLst>
        </pc:picChg>
      </pc:sldChg>
      <pc:sldChg chg="add del">
        <pc:chgData name="Anske Allewaert | GoodPlanet Belgium" userId="39665255-030a-4689-b522-fb6b10596f60" providerId="ADAL" clId="{AC1DCADC-CEB2-4429-8A2A-1962C776C6F0}" dt="2022-03-09T07:56:24.142" v="1466"/>
        <pc:sldMkLst>
          <pc:docMk/>
          <pc:sldMk cId="3259630367" sldId="396"/>
        </pc:sldMkLst>
      </pc:sldChg>
      <pc:sldChg chg="del">
        <pc:chgData name="Anske Allewaert | GoodPlanet Belgium" userId="39665255-030a-4689-b522-fb6b10596f60" providerId="ADAL" clId="{AC1DCADC-CEB2-4429-8A2A-1962C776C6F0}" dt="2022-03-05T11:06:32.813" v="1325"/>
        <pc:sldMkLst>
          <pc:docMk/>
          <pc:sldMk cId="3926252801" sldId="397"/>
        </pc:sldMkLst>
      </pc:sldChg>
      <pc:sldChg chg="modSp del mod">
        <pc:chgData name="Anske Allewaert | GoodPlanet Belgium" userId="39665255-030a-4689-b522-fb6b10596f60" providerId="ADAL" clId="{AC1DCADC-CEB2-4429-8A2A-1962C776C6F0}" dt="2022-03-09T14:24:03.667" v="5339" actId="47"/>
        <pc:sldMkLst>
          <pc:docMk/>
          <pc:sldMk cId="4090991095" sldId="397"/>
        </pc:sldMkLst>
        <pc:spChg chg="mod">
          <ac:chgData name="Anske Allewaert | GoodPlanet Belgium" userId="39665255-030a-4689-b522-fb6b10596f60" providerId="ADAL" clId="{AC1DCADC-CEB2-4429-8A2A-1962C776C6F0}" dt="2022-03-05T11:09:07.335" v="1420" actId="20577"/>
          <ac:spMkLst>
            <pc:docMk/>
            <pc:sldMk cId="4090991095" sldId="397"/>
            <ac:spMk id="10" creationId="{00000000-0000-0000-0000-000000000000}"/>
          </ac:spMkLst>
        </pc:spChg>
      </pc:sldChg>
      <pc:sldChg chg="modSp mod">
        <pc:chgData name="Anske Allewaert | GoodPlanet Belgium" userId="39665255-030a-4689-b522-fb6b10596f60" providerId="ADAL" clId="{AC1DCADC-CEB2-4429-8A2A-1962C776C6F0}" dt="2022-03-10T16:24:09.239" v="6115" actId="20577"/>
        <pc:sldMkLst>
          <pc:docMk/>
          <pc:sldMk cId="3825436592" sldId="398"/>
        </pc:sldMkLst>
        <pc:spChg chg="mod">
          <ac:chgData name="Anske Allewaert | GoodPlanet Belgium" userId="39665255-030a-4689-b522-fb6b10596f60" providerId="ADAL" clId="{AC1DCADC-CEB2-4429-8A2A-1962C776C6F0}" dt="2022-03-10T16:24:09.239" v="6115" actId="20577"/>
          <ac:spMkLst>
            <pc:docMk/>
            <pc:sldMk cId="3825436592" sldId="398"/>
            <ac:spMk id="10" creationId="{00000000-0000-0000-0000-000000000000}"/>
          </ac:spMkLst>
        </pc:spChg>
      </pc:sldChg>
      <pc:sldChg chg="modSp del mod">
        <pc:chgData name="Anske Allewaert | GoodPlanet Belgium" userId="39665255-030a-4689-b522-fb6b10596f60" providerId="ADAL" clId="{AC1DCADC-CEB2-4429-8A2A-1962C776C6F0}" dt="2022-03-09T14:25:31.067" v="5482" actId="47"/>
        <pc:sldMkLst>
          <pc:docMk/>
          <pc:sldMk cId="2472774766" sldId="399"/>
        </pc:sldMkLst>
        <pc:spChg chg="mod">
          <ac:chgData name="Anske Allewaert | GoodPlanet Belgium" userId="39665255-030a-4689-b522-fb6b10596f60" providerId="ADAL" clId="{AC1DCADC-CEB2-4429-8A2A-1962C776C6F0}" dt="2022-03-05T11:07:32.033" v="1385" actId="20577"/>
          <ac:spMkLst>
            <pc:docMk/>
            <pc:sldMk cId="2472774766" sldId="399"/>
            <ac:spMk id="10" creationId="{00000000-0000-0000-0000-000000000000}"/>
          </ac:spMkLst>
        </pc:spChg>
      </pc:sldChg>
      <pc:sldChg chg="add del setBg">
        <pc:chgData name="Anske Allewaert | GoodPlanet Belgium" userId="39665255-030a-4689-b522-fb6b10596f60" providerId="ADAL" clId="{AC1DCADC-CEB2-4429-8A2A-1962C776C6F0}" dt="2022-03-05T11:08:17.886" v="1397"/>
        <pc:sldMkLst>
          <pc:docMk/>
          <pc:sldMk cId="1150013093" sldId="400"/>
        </pc:sldMkLst>
      </pc:sldChg>
      <pc:sldChg chg="modSp mod">
        <pc:chgData name="Anske Allewaert | GoodPlanet Belgium" userId="39665255-030a-4689-b522-fb6b10596f60" providerId="ADAL" clId="{AC1DCADC-CEB2-4429-8A2A-1962C776C6F0}" dt="2022-03-10T15:32:29.381" v="5903" actId="20577"/>
        <pc:sldMkLst>
          <pc:docMk/>
          <pc:sldMk cId="2828912795" sldId="400"/>
        </pc:sldMkLst>
        <pc:spChg chg="mod">
          <ac:chgData name="Anske Allewaert | GoodPlanet Belgium" userId="39665255-030a-4689-b522-fb6b10596f60" providerId="ADAL" clId="{AC1DCADC-CEB2-4429-8A2A-1962C776C6F0}" dt="2022-03-10T15:32:29.381" v="5903" actId="20577"/>
          <ac:spMkLst>
            <pc:docMk/>
            <pc:sldMk cId="2828912795" sldId="400"/>
            <ac:spMk id="2" creationId="{00000000-0000-0000-0000-000000000000}"/>
          </ac:spMkLst>
        </pc:spChg>
      </pc:sldChg>
      <pc:sldChg chg="addSp modSp new mod modNotesTx">
        <pc:chgData name="Anske Allewaert | GoodPlanet Belgium" userId="39665255-030a-4689-b522-fb6b10596f60" providerId="ADAL" clId="{AC1DCADC-CEB2-4429-8A2A-1962C776C6F0}" dt="2022-03-09T08:02:42.576" v="2877" actId="20577"/>
        <pc:sldMkLst>
          <pc:docMk/>
          <pc:sldMk cId="1676319029" sldId="401"/>
        </pc:sldMkLst>
        <pc:spChg chg="add mod ord">
          <ac:chgData name="Anske Allewaert | GoodPlanet Belgium" userId="39665255-030a-4689-b522-fb6b10596f60" providerId="ADAL" clId="{AC1DCADC-CEB2-4429-8A2A-1962C776C6F0}" dt="2022-03-09T07:54:47.954" v="1463" actId="20577"/>
          <ac:spMkLst>
            <pc:docMk/>
            <pc:sldMk cId="1676319029" sldId="401"/>
            <ac:spMk id="3" creationId="{B4519D39-ACC4-4836-9D9B-48E862860434}"/>
          </ac:spMkLst>
        </pc:spChg>
        <pc:spChg chg="add mod">
          <ac:chgData name="Anske Allewaert | GoodPlanet Belgium" userId="39665255-030a-4689-b522-fb6b10596f60" providerId="ADAL" clId="{AC1DCADC-CEB2-4429-8A2A-1962C776C6F0}" dt="2022-03-09T07:53:17.781" v="1445"/>
          <ac:spMkLst>
            <pc:docMk/>
            <pc:sldMk cId="1676319029" sldId="401"/>
            <ac:spMk id="4" creationId="{359E9065-B800-44D3-999F-0A8A4074D5EA}"/>
          </ac:spMkLst>
        </pc:spChg>
      </pc:sldChg>
      <pc:sldChg chg="delSp new add del modNotesTx">
        <pc:chgData name="Anske Allewaert | GoodPlanet Belgium" userId="39665255-030a-4689-b522-fb6b10596f60" providerId="ADAL" clId="{AC1DCADC-CEB2-4429-8A2A-1962C776C6F0}" dt="2022-03-09T08:04:28.020" v="2905" actId="47"/>
        <pc:sldMkLst>
          <pc:docMk/>
          <pc:sldMk cId="550540435" sldId="402"/>
        </pc:sldMkLst>
        <pc:picChg chg="del">
          <ac:chgData name="Anske Allewaert | GoodPlanet Belgium" userId="39665255-030a-4689-b522-fb6b10596f60" providerId="ADAL" clId="{AC1DCADC-CEB2-4429-8A2A-1962C776C6F0}" dt="2022-03-09T08:03:16.963" v="2880"/>
          <ac:picMkLst>
            <pc:docMk/>
            <pc:sldMk cId="550540435" sldId="402"/>
            <ac:picMk id="2" creationId="{4040CA9C-C99A-4588-B7F9-4861C231C601}"/>
          </ac:picMkLst>
        </pc:picChg>
      </pc:sldChg>
      <pc:sldChg chg="addSp delSp modSp add mod modNotesTx">
        <pc:chgData name="Anske Allewaert | GoodPlanet Belgium" userId="39665255-030a-4689-b522-fb6b10596f60" providerId="ADAL" clId="{AC1DCADC-CEB2-4429-8A2A-1962C776C6F0}" dt="2022-03-10T16:23:15.956" v="6098" actId="20577"/>
        <pc:sldMkLst>
          <pc:docMk/>
          <pc:sldMk cId="2731006566" sldId="403"/>
        </pc:sldMkLst>
        <pc:spChg chg="mod">
          <ac:chgData name="Anske Allewaert | GoodPlanet Belgium" userId="39665255-030a-4689-b522-fb6b10596f60" providerId="ADAL" clId="{AC1DCADC-CEB2-4429-8A2A-1962C776C6F0}" dt="2022-03-09T08:04:35.096" v="2912" actId="20577"/>
          <ac:spMkLst>
            <pc:docMk/>
            <pc:sldMk cId="2731006566" sldId="403"/>
            <ac:spMk id="2" creationId="{00000000-0000-0000-0000-000000000000}"/>
          </ac:spMkLst>
        </pc:spChg>
        <pc:spChg chg="add del mod">
          <ac:chgData name="Anske Allewaert | GoodPlanet Belgium" userId="39665255-030a-4689-b522-fb6b10596f60" providerId="ADAL" clId="{AC1DCADC-CEB2-4429-8A2A-1962C776C6F0}" dt="2022-03-09T08:04:13.294" v="2899" actId="767"/>
          <ac:spMkLst>
            <pc:docMk/>
            <pc:sldMk cId="2731006566" sldId="403"/>
            <ac:spMk id="3" creationId="{B42C1CC9-6604-4D4A-83A5-3735E5EE5630}"/>
          </ac:spMkLst>
        </pc:spChg>
        <pc:spChg chg="add mod">
          <ac:chgData name="Anske Allewaert | GoodPlanet Belgium" userId="39665255-030a-4689-b522-fb6b10596f60" providerId="ADAL" clId="{AC1DCADC-CEB2-4429-8A2A-1962C776C6F0}" dt="2022-03-10T16:23:15.956" v="6098" actId="20577"/>
          <ac:spMkLst>
            <pc:docMk/>
            <pc:sldMk cId="2731006566" sldId="403"/>
            <ac:spMk id="5" creationId="{261FEA5C-116C-4F47-90AD-5A30AFBDEA64}"/>
          </ac:spMkLst>
        </pc:spChg>
        <pc:picChg chg="add del">
          <ac:chgData name="Anske Allewaert | GoodPlanet Belgium" userId="39665255-030a-4689-b522-fb6b10596f60" providerId="ADAL" clId="{AC1DCADC-CEB2-4429-8A2A-1962C776C6F0}" dt="2022-03-09T08:04:29.982" v="2906" actId="478"/>
          <ac:picMkLst>
            <pc:docMk/>
            <pc:sldMk cId="2731006566" sldId="403"/>
            <ac:picMk id="4" creationId="{5FEF5F81-E333-496D-813D-4AF4894D0207}"/>
          </ac:picMkLst>
        </pc:picChg>
      </pc:sldChg>
      <pc:sldChg chg="addSp delSp modSp mod modNotesTx">
        <pc:chgData name="Anske Allewaert | GoodPlanet Belgium" userId="39665255-030a-4689-b522-fb6b10596f60" providerId="ADAL" clId="{AC1DCADC-CEB2-4429-8A2A-1962C776C6F0}" dt="2022-03-09T09:55:58.140" v="4650" actId="22"/>
        <pc:sldMkLst>
          <pc:docMk/>
          <pc:sldMk cId="3345161539" sldId="404"/>
        </pc:sldMkLst>
        <pc:picChg chg="add">
          <ac:chgData name="Anske Allewaert | GoodPlanet Belgium" userId="39665255-030a-4689-b522-fb6b10596f60" providerId="ADAL" clId="{AC1DCADC-CEB2-4429-8A2A-1962C776C6F0}" dt="2022-03-09T09:55:58.140" v="4650" actId="22"/>
          <ac:picMkLst>
            <pc:docMk/>
            <pc:sldMk cId="3345161539" sldId="404"/>
            <ac:picMk id="4" creationId="{204EADCC-5A97-4FC6-A9F5-9B2D171AB35D}"/>
          </ac:picMkLst>
        </pc:picChg>
        <pc:picChg chg="del">
          <ac:chgData name="Anske Allewaert | GoodPlanet Belgium" userId="39665255-030a-4689-b522-fb6b10596f60" providerId="ADAL" clId="{AC1DCADC-CEB2-4429-8A2A-1962C776C6F0}" dt="2022-03-09T08:34:30.245" v="4241" actId="478"/>
          <ac:picMkLst>
            <pc:docMk/>
            <pc:sldMk cId="3345161539" sldId="404"/>
            <ac:picMk id="5" creationId="{2DD486A2-E1B8-4001-949B-4E9862F32311}"/>
          </ac:picMkLst>
        </pc:picChg>
        <pc:picChg chg="add del mod">
          <ac:chgData name="Anske Allewaert | GoodPlanet Belgium" userId="39665255-030a-4689-b522-fb6b10596f60" providerId="ADAL" clId="{AC1DCADC-CEB2-4429-8A2A-1962C776C6F0}" dt="2022-03-09T08:48:06.542" v="4275" actId="478"/>
          <ac:picMkLst>
            <pc:docMk/>
            <pc:sldMk cId="3345161539" sldId="404"/>
            <ac:picMk id="2050" creationId="{CA56C25E-F266-4726-AB01-76E6D65AA882}"/>
          </ac:picMkLst>
        </pc:picChg>
        <pc:picChg chg="add del mod">
          <ac:chgData name="Anske Allewaert | GoodPlanet Belgium" userId="39665255-030a-4689-b522-fb6b10596f60" providerId="ADAL" clId="{AC1DCADC-CEB2-4429-8A2A-1962C776C6F0}" dt="2022-03-09T09:55:57.701" v="4649" actId="478"/>
          <ac:picMkLst>
            <pc:docMk/>
            <pc:sldMk cId="3345161539" sldId="404"/>
            <ac:picMk id="2052" creationId="{94AD9316-3C07-431C-99AB-9F63485CF559}"/>
          </ac:picMkLst>
        </pc:picChg>
      </pc:sldChg>
      <pc:sldChg chg="add del">
        <pc:chgData name="Anske Allewaert | GoodPlanet Belgium" userId="39665255-030a-4689-b522-fb6b10596f60" providerId="ADAL" clId="{AC1DCADC-CEB2-4429-8A2A-1962C776C6F0}" dt="2022-03-09T08:04:12.689" v="2898"/>
        <pc:sldMkLst>
          <pc:docMk/>
          <pc:sldMk cId="4171676484" sldId="404"/>
        </pc:sldMkLst>
      </pc:sldChg>
      <pc:sldChg chg="addSp delSp mod modNotesTx">
        <pc:chgData name="Anske Allewaert | GoodPlanet Belgium" userId="39665255-030a-4689-b522-fb6b10596f60" providerId="ADAL" clId="{AC1DCADC-CEB2-4429-8A2A-1962C776C6F0}" dt="2022-03-09T09:56:13.579" v="4652" actId="22"/>
        <pc:sldMkLst>
          <pc:docMk/>
          <pc:sldMk cId="2978507533" sldId="405"/>
        </pc:sldMkLst>
        <pc:picChg chg="add del">
          <ac:chgData name="Anske Allewaert | GoodPlanet Belgium" userId="39665255-030a-4689-b522-fb6b10596f60" providerId="ADAL" clId="{AC1DCADC-CEB2-4429-8A2A-1962C776C6F0}" dt="2022-03-09T09:56:13.134" v="4651" actId="478"/>
          <ac:picMkLst>
            <pc:docMk/>
            <pc:sldMk cId="2978507533" sldId="405"/>
            <ac:picMk id="4" creationId="{9202A1C4-16F9-4D64-B7DB-CE530CD25C58}"/>
          </ac:picMkLst>
        </pc:picChg>
        <pc:picChg chg="del">
          <ac:chgData name="Anske Allewaert | GoodPlanet Belgium" userId="39665255-030a-4689-b522-fb6b10596f60" providerId="ADAL" clId="{AC1DCADC-CEB2-4429-8A2A-1962C776C6F0}" dt="2022-03-09T08:38:55.284" v="4245" actId="478"/>
          <ac:picMkLst>
            <pc:docMk/>
            <pc:sldMk cId="2978507533" sldId="405"/>
            <ac:picMk id="5" creationId="{2DD486A2-E1B8-4001-949B-4E9862F32311}"/>
          </ac:picMkLst>
        </pc:picChg>
        <pc:picChg chg="add">
          <ac:chgData name="Anske Allewaert | GoodPlanet Belgium" userId="39665255-030a-4689-b522-fb6b10596f60" providerId="ADAL" clId="{AC1DCADC-CEB2-4429-8A2A-1962C776C6F0}" dt="2022-03-09T09:56:13.579" v="4652" actId="22"/>
          <ac:picMkLst>
            <pc:docMk/>
            <pc:sldMk cId="2978507533" sldId="405"/>
            <ac:picMk id="7" creationId="{3F665AF0-1675-4B98-AA58-9220A47C5279}"/>
          </ac:picMkLst>
        </pc:picChg>
      </pc:sldChg>
      <pc:sldChg chg="addSp delSp modSp mod ord modNotesTx">
        <pc:chgData name="Anske Allewaert | GoodPlanet Belgium" userId="39665255-030a-4689-b522-fb6b10596f60" providerId="ADAL" clId="{AC1DCADC-CEB2-4429-8A2A-1962C776C6F0}" dt="2022-03-09T09:55:43.749" v="4648" actId="1076"/>
        <pc:sldMkLst>
          <pc:docMk/>
          <pc:sldMk cId="4085741841" sldId="406"/>
        </pc:sldMkLst>
        <pc:picChg chg="add mod">
          <ac:chgData name="Anske Allewaert | GoodPlanet Belgium" userId="39665255-030a-4689-b522-fb6b10596f60" providerId="ADAL" clId="{AC1DCADC-CEB2-4429-8A2A-1962C776C6F0}" dt="2022-03-09T09:55:43.749" v="4648" actId="1076"/>
          <ac:picMkLst>
            <pc:docMk/>
            <pc:sldMk cId="4085741841" sldId="406"/>
            <ac:picMk id="4" creationId="{D6009E2B-CE37-44E9-BD2D-BEEFC87D8713}"/>
          </ac:picMkLst>
        </pc:picChg>
        <pc:picChg chg="del">
          <ac:chgData name="Anske Allewaert | GoodPlanet Belgium" userId="39665255-030a-4689-b522-fb6b10596f60" providerId="ADAL" clId="{AC1DCADC-CEB2-4429-8A2A-1962C776C6F0}" dt="2022-03-09T08:39:42.497" v="4247" actId="478"/>
          <ac:picMkLst>
            <pc:docMk/>
            <pc:sldMk cId="4085741841" sldId="406"/>
            <ac:picMk id="5" creationId="{2DD486A2-E1B8-4001-949B-4E9862F32311}"/>
          </ac:picMkLst>
        </pc:picChg>
        <pc:picChg chg="add del mod">
          <ac:chgData name="Anske Allewaert | GoodPlanet Belgium" userId="39665255-030a-4689-b522-fb6b10596f60" providerId="ADAL" clId="{AC1DCADC-CEB2-4429-8A2A-1962C776C6F0}" dt="2022-03-09T09:55:35.758" v="4644" actId="478"/>
          <ac:picMkLst>
            <pc:docMk/>
            <pc:sldMk cId="4085741841" sldId="406"/>
            <ac:picMk id="3074" creationId="{766A5742-F5AF-4E0C-96D6-5BB61A390407}"/>
          </ac:picMkLst>
        </pc:picChg>
      </pc:sldChg>
      <pc:sldChg chg="addSp delSp modSp mod modNotesTx">
        <pc:chgData name="Anske Allewaert | GoodPlanet Belgium" userId="39665255-030a-4689-b522-fb6b10596f60" providerId="ADAL" clId="{AC1DCADC-CEB2-4429-8A2A-1962C776C6F0}" dt="2022-03-09T09:56:35.869" v="4655" actId="1076"/>
        <pc:sldMkLst>
          <pc:docMk/>
          <pc:sldMk cId="2002266529" sldId="407"/>
        </pc:sldMkLst>
        <pc:picChg chg="add mod">
          <ac:chgData name="Anske Allewaert | GoodPlanet Belgium" userId="39665255-030a-4689-b522-fb6b10596f60" providerId="ADAL" clId="{AC1DCADC-CEB2-4429-8A2A-1962C776C6F0}" dt="2022-03-09T09:56:35.869" v="4655" actId="1076"/>
          <ac:picMkLst>
            <pc:docMk/>
            <pc:sldMk cId="2002266529" sldId="407"/>
            <ac:picMk id="4" creationId="{D35C8B14-B5F6-46BF-999A-6DD6F5D89DBC}"/>
          </ac:picMkLst>
        </pc:picChg>
        <pc:picChg chg="del">
          <ac:chgData name="Anske Allewaert | GoodPlanet Belgium" userId="39665255-030a-4689-b522-fb6b10596f60" providerId="ADAL" clId="{AC1DCADC-CEB2-4429-8A2A-1962C776C6F0}" dt="2022-03-09T08:40:39.168" v="4251" actId="478"/>
          <ac:picMkLst>
            <pc:docMk/>
            <pc:sldMk cId="2002266529" sldId="407"/>
            <ac:picMk id="5" creationId="{2DD486A2-E1B8-4001-949B-4E9862F32311}"/>
          </ac:picMkLst>
        </pc:picChg>
        <pc:picChg chg="add del mod">
          <ac:chgData name="Anske Allewaert | GoodPlanet Belgium" userId="39665255-030a-4689-b522-fb6b10596f60" providerId="ADAL" clId="{AC1DCADC-CEB2-4429-8A2A-1962C776C6F0}" dt="2022-03-09T09:56:33.551" v="4653" actId="478"/>
          <ac:picMkLst>
            <pc:docMk/>
            <pc:sldMk cId="2002266529" sldId="407"/>
            <ac:picMk id="4098" creationId="{1D68D132-722D-45A4-A41F-396FA5FBCBA8}"/>
          </ac:picMkLst>
        </pc:picChg>
      </pc:sldChg>
      <pc:sldChg chg="addSp delSp mod modNotesTx">
        <pc:chgData name="Anske Allewaert | GoodPlanet Belgium" userId="39665255-030a-4689-b522-fb6b10596f60" providerId="ADAL" clId="{AC1DCADC-CEB2-4429-8A2A-1962C776C6F0}" dt="2022-03-09T09:56:46.923" v="4657" actId="22"/>
        <pc:sldMkLst>
          <pc:docMk/>
          <pc:sldMk cId="1073390800" sldId="408"/>
        </pc:sldMkLst>
        <pc:picChg chg="del">
          <ac:chgData name="Anske Allewaert | GoodPlanet Belgium" userId="39665255-030a-4689-b522-fb6b10596f60" providerId="ADAL" clId="{AC1DCADC-CEB2-4429-8A2A-1962C776C6F0}" dt="2022-03-09T09:54:04.958" v="4604"/>
          <ac:picMkLst>
            <pc:docMk/>
            <pc:sldMk cId="1073390800" sldId="408"/>
            <ac:picMk id="3" creationId="{9E53D0A4-1B01-4E38-85E5-B2A027F7878E}"/>
          </ac:picMkLst>
        </pc:picChg>
        <pc:picChg chg="del">
          <ac:chgData name="Anske Allewaert | GoodPlanet Belgium" userId="39665255-030a-4689-b522-fb6b10596f60" providerId="ADAL" clId="{AC1DCADC-CEB2-4429-8A2A-1962C776C6F0}" dt="2022-03-09T08:41:27.455" v="4255" actId="478"/>
          <ac:picMkLst>
            <pc:docMk/>
            <pc:sldMk cId="1073390800" sldId="408"/>
            <ac:picMk id="5" creationId="{2DD486A2-E1B8-4001-949B-4E9862F32311}"/>
          </ac:picMkLst>
        </pc:picChg>
        <pc:picChg chg="add">
          <ac:chgData name="Anske Allewaert | GoodPlanet Belgium" userId="39665255-030a-4689-b522-fb6b10596f60" providerId="ADAL" clId="{AC1DCADC-CEB2-4429-8A2A-1962C776C6F0}" dt="2022-03-09T09:56:46.923" v="4657" actId="22"/>
          <ac:picMkLst>
            <pc:docMk/>
            <pc:sldMk cId="1073390800" sldId="408"/>
            <ac:picMk id="6" creationId="{530B1B46-5854-420E-96BC-0F378F9C3F5F}"/>
          </ac:picMkLst>
        </pc:picChg>
        <pc:picChg chg="add del">
          <ac:chgData name="Anske Allewaert | GoodPlanet Belgium" userId="39665255-030a-4689-b522-fb6b10596f60" providerId="ADAL" clId="{AC1DCADC-CEB2-4429-8A2A-1962C776C6F0}" dt="2022-03-09T09:56:46.509" v="4656" actId="478"/>
          <ac:picMkLst>
            <pc:docMk/>
            <pc:sldMk cId="1073390800" sldId="408"/>
            <ac:picMk id="5122" creationId="{AEFFBC5F-6DB5-42E6-B6EE-4DBEDD5BFBAC}"/>
          </ac:picMkLst>
        </pc:picChg>
      </pc:sldChg>
      <pc:sldChg chg="addSp delSp modSp mod modNotesTx">
        <pc:chgData name="Anske Allewaert | GoodPlanet Belgium" userId="39665255-030a-4689-b522-fb6b10596f60" providerId="ADAL" clId="{AC1DCADC-CEB2-4429-8A2A-1962C776C6F0}" dt="2022-03-09T09:59:17.620" v="4679" actId="1076"/>
        <pc:sldMkLst>
          <pc:docMk/>
          <pc:sldMk cId="705680128" sldId="409"/>
        </pc:sldMkLst>
        <pc:spChg chg="mod">
          <ac:chgData name="Anske Allewaert | GoodPlanet Belgium" userId="39665255-030a-4689-b522-fb6b10596f60" providerId="ADAL" clId="{AC1DCADC-CEB2-4429-8A2A-1962C776C6F0}" dt="2022-03-09T09:47:28.198" v="4594" actId="20577"/>
          <ac:spMkLst>
            <pc:docMk/>
            <pc:sldMk cId="705680128" sldId="409"/>
            <ac:spMk id="2" creationId="{00000000-0000-0000-0000-000000000000}"/>
          </ac:spMkLst>
        </pc:spChg>
        <pc:picChg chg="del">
          <ac:chgData name="Anske Allewaert | GoodPlanet Belgium" userId="39665255-030a-4689-b522-fb6b10596f60" providerId="ADAL" clId="{AC1DCADC-CEB2-4429-8A2A-1962C776C6F0}" dt="2022-03-09T08:45:04.138" v="4258" actId="478"/>
          <ac:picMkLst>
            <pc:docMk/>
            <pc:sldMk cId="705680128" sldId="409"/>
            <ac:picMk id="5" creationId="{2DD486A2-E1B8-4001-949B-4E9862F32311}"/>
          </ac:picMkLst>
        </pc:picChg>
        <pc:picChg chg="add mod">
          <ac:chgData name="Anske Allewaert | GoodPlanet Belgium" userId="39665255-030a-4689-b522-fb6b10596f60" providerId="ADAL" clId="{AC1DCADC-CEB2-4429-8A2A-1962C776C6F0}" dt="2022-03-09T09:58:42.189" v="4676" actId="1076"/>
          <ac:picMkLst>
            <pc:docMk/>
            <pc:sldMk cId="705680128" sldId="409"/>
            <ac:picMk id="6146" creationId="{E5AF0BE7-AC01-4615-8146-37306AA4D201}"/>
          </ac:picMkLst>
        </pc:picChg>
        <pc:picChg chg="add mod">
          <ac:chgData name="Anske Allewaert | GoodPlanet Belgium" userId="39665255-030a-4689-b522-fb6b10596f60" providerId="ADAL" clId="{AC1DCADC-CEB2-4429-8A2A-1962C776C6F0}" dt="2022-03-09T09:59:17.620" v="4679" actId="1076"/>
          <ac:picMkLst>
            <pc:docMk/>
            <pc:sldMk cId="705680128" sldId="409"/>
            <ac:picMk id="6148" creationId="{ED1123DD-6D78-4480-BF68-120894B18C4C}"/>
          </ac:picMkLst>
        </pc:picChg>
        <pc:picChg chg="add mod">
          <ac:chgData name="Anske Allewaert | GoodPlanet Belgium" userId="39665255-030a-4689-b522-fb6b10596f60" providerId="ADAL" clId="{AC1DCADC-CEB2-4429-8A2A-1962C776C6F0}" dt="2022-03-09T09:59:06.710" v="4678" actId="732"/>
          <ac:picMkLst>
            <pc:docMk/>
            <pc:sldMk cId="705680128" sldId="409"/>
            <ac:picMk id="6150" creationId="{381CAD87-2708-4714-ADEB-24B45DDA7F51}"/>
          </ac:picMkLst>
        </pc:picChg>
        <pc:picChg chg="add mod">
          <ac:chgData name="Anske Allewaert | GoodPlanet Belgium" userId="39665255-030a-4689-b522-fb6b10596f60" providerId="ADAL" clId="{AC1DCADC-CEB2-4429-8A2A-1962C776C6F0}" dt="2022-03-09T09:58:45.420" v="4677" actId="1076"/>
          <ac:picMkLst>
            <pc:docMk/>
            <pc:sldMk cId="705680128" sldId="409"/>
            <ac:picMk id="6152" creationId="{118408C1-61D8-4540-98D1-839D6F14D618}"/>
          </ac:picMkLst>
        </pc:picChg>
      </pc:sldChg>
      <pc:sldChg chg="addSp delSp modSp new del mod modClrScheme chgLayout">
        <pc:chgData name="Anske Allewaert | GoodPlanet Belgium" userId="39665255-030a-4689-b522-fb6b10596f60" providerId="ADAL" clId="{AC1DCADC-CEB2-4429-8A2A-1962C776C6F0}" dt="2022-03-09T10:03:20.607" v="4726" actId="47"/>
        <pc:sldMkLst>
          <pc:docMk/>
          <pc:sldMk cId="3451148655" sldId="410"/>
        </pc:sldMkLst>
        <pc:spChg chg="add del mod">
          <ac:chgData name="Anske Allewaert | GoodPlanet Belgium" userId="39665255-030a-4689-b522-fb6b10596f60" providerId="ADAL" clId="{AC1DCADC-CEB2-4429-8A2A-1962C776C6F0}" dt="2022-03-09T09:50:24.133" v="4598" actId="26606"/>
          <ac:spMkLst>
            <pc:docMk/>
            <pc:sldMk cId="3451148655" sldId="410"/>
            <ac:spMk id="8" creationId="{5167A2D0-02D4-4BD0-8803-37ECC3823652}"/>
          </ac:spMkLst>
        </pc:spChg>
        <pc:picChg chg="add mod">
          <ac:chgData name="Anske Allewaert | GoodPlanet Belgium" userId="39665255-030a-4689-b522-fb6b10596f60" providerId="ADAL" clId="{AC1DCADC-CEB2-4429-8A2A-1962C776C6F0}" dt="2022-03-09T09:50:24.136" v="4599" actId="26606"/>
          <ac:picMkLst>
            <pc:docMk/>
            <pc:sldMk cId="3451148655" sldId="410"/>
            <ac:picMk id="3" creationId="{7820ECFC-4BFA-4A5A-B968-369F2D6BC87E}"/>
          </ac:picMkLst>
        </pc:picChg>
      </pc:sldChg>
      <pc:sldChg chg="new del">
        <pc:chgData name="Anske Allewaert | GoodPlanet Belgium" userId="39665255-030a-4689-b522-fb6b10596f60" providerId="ADAL" clId="{AC1DCADC-CEB2-4429-8A2A-1962C776C6F0}" dt="2022-03-09T08:58:19.655" v="4402" actId="47"/>
        <pc:sldMkLst>
          <pc:docMk/>
          <pc:sldMk cId="2417496610" sldId="411"/>
        </pc:sldMkLst>
      </pc:sldChg>
      <pc:sldChg chg="addSp delSp modSp mod modNotesTx">
        <pc:chgData name="Anske Allewaert | GoodPlanet Belgium" userId="39665255-030a-4689-b522-fb6b10596f60" providerId="ADAL" clId="{AC1DCADC-CEB2-4429-8A2A-1962C776C6F0}" dt="2022-03-09T10:01:18.688" v="4702" actId="166"/>
        <pc:sldMkLst>
          <pc:docMk/>
          <pc:sldMk cId="2290236279" sldId="412"/>
        </pc:sldMkLst>
        <pc:spChg chg="mod">
          <ac:chgData name="Anske Allewaert | GoodPlanet Belgium" userId="39665255-030a-4689-b522-fb6b10596f60" providerId="ADAL" clId="{AC1DCADC-CEB2-4429-8A2A-1962C776C6F0}" dt="2022-03-09T09:47:21.387" v="4586" actId="20577"/>
          <ac:spMkLst>
            <pc:docMk/>
            <pc:sldMk cId="2290236279" sldId="412"/>
            <ac:spMk id="2" creationId="{00000000-0000-0000-0000-000000000000}"/>
          </ac:spMkLst>
        </pc:spChg>
        <pc:picChg chg="del">
          <ac:chgData name="Anske Allewaert | GoodPlanet Belgium" userId="39665255-030a-4689-b522-fb6b10596f60" providerId="ADAL" clId="{AC1DCADC-CEB2-4429-8A2A-1962C776C6F0}" dt="2022-03-09T08:58:28.592" v="4405"/>
          <ac:picMkLst>
            <pc:docMk/>
            <pc:sldMk cId="2290236279" sldId="412"/>
            <ac:picMk id="3" creationId="{EB8AA8F2-2FF2-4031-8FF7-938CD1C04989}"/>
          </ac:picMkLst>
        </pc:picChg>
        <pc:picChg chg="del">
          <ac:chgData name="Anske Allewaert | GoodPlanet Belgium" userId="39665255-030a-4689-b522-fb6b10596f60" providerId="ADAL" clId="{AC1DCADC-CEB2-4429-8A2A-1962C776C6F0}" dt="2022-03-09T08:58:21.832" v="4403" actId="478"/>
          <ac:picMkLst>
            <pc:docMk/>
            <pc:sldMk cId="2290236279" sldId="412"/>
            <ac:picMk id="1030" creationId="{504C8854-BC84-4B59-BE07-B3830689FCBE}"/>
          </ac:picMkLst>
        </pc:picChg>
        <pc:picChg chg="del">
          <ac:chgData name="Anske Allewaert | GoodPlanet Belgium" userId="39665255-030a-4689-b522-fb6b10596f60" providerId="ADAL" clId="{AC1DCADC-CEB2-4429-8A2A-1962C776C6F0}" dt="2022-03-09T08:58:22.843" v="4404" actId="478"/>
          <ac:picMkLst>
            <pc:docMk/>
            <pc:sldMk cId="2290236279" sldId="412"/>
            <ac:picMk id="1032" creationId="{BADA9279-0060-4D94-B1C8-18ADC8C04834}"/>
          </ac:picMkLst>
        </pc:picChg>
        <pc:picChg chg="add mod">
          <ac:chgData name="Anske Allewaert | GoodPlanet Belgium" userId="39665255-030a-4689-b522-fb6b10596f60" providerId="ADAL" clId="{AC1DCADC-CEB2-4429-8A2A-1962C776C6F0}" dt="2022-03-09T10:01:18.688" v="4702" actId="166"/>
          <ac:picMkLst>
            <pc:docMk/>
            <pc:sldMk cId="2290236279" sldId="412"/>
            <ac:picMk id="11266" creationId="{F12DA375-EF02-424B-B5BA-B67D15C96680}"/>
          </ac:picMkLst>
        </pc:picChg>
        <pc:picChg chg="add mod">
          <ac:chgData name="Anske Allewaert | GoodPlanet Belgium" userId="39665255-030a-4689-b522-fb6b10596f60" providerId="ADAL" clId="{AC1DCADC-CEB2-4429-8A2A-1962C776C6F0}" dt="2022-03-09T10:01:16.117" v="4701" actId="1076"/>
          <ac:picMkLst>
            <pc:docMk/>
            <pc:sldMk cId="2290236279" sldId="412"/>
            <ac:picMk id="11268" creationId="{02F4A9CF-5AB7-4AC5-81EB-94493461E511}"/>
          </ac:picMkLst>
        </pc:picChg>
      </pc:sldChg>
      <pc:sldChg chg="addSp delSp modSp del mod modNotesTx">
        <pc:chgData name="Anske Allewaert | GoodPlanet Belgium" userId="39665255-030a-4689-b522-fb6b10596f60" providerId="ADAL" clId="{AC1DCADC-CEB2-4429-8A2A-1962C776C6F0}" dt="2022-03-09T10:37:12.205" v="4830" actId="47"/>
        <pc:sldMkLst>
          <pc:docMk/>
          <pc:sldMk cId="2419199675" sldId="413"/>
        </pc:sldMkLst>
        <pc:spChg chg="mod">
          <ac:chgData name="Anske Allewaert | GoodPlanet Belgium" userId="39665255-030a-4689-b522-fb6b10596f60" providerId="ADAL" clId="{AC1DCADC-CEB2-4429-8A2A-1962C776C6F0}" dt="2022-03-09T09:47:18.109" v="4582" actId="20577"/>
          <ac:spMkLst>
            <pc:docMk/>
            <pc:sldMk cId="2419199675" sldId="413"/>
            <ac:spMk id="2" creationId="{00000000-0000-0000-0000-000000000000}"/>
          </ac:spMkLst>
        </pc:spChg>
        <pc:picChg chg="del">
          <ac:chgData name="Anske Allewaert | GoodPlanet Belgium" userId="39665255-030a-4689-b522-fb6b10596f60" providerId="ADAL" clId="{AC1DCADC-CEB2-4429-8A2A-1962C776C6F0}" dt="2022-03-09T10:36:57.756" v="4806"/>
          <ac:picMkLst>
            <pc:docMk/>
            <pc:sldMk cId="2419199675" sldId="413"/>
            <ac:picMk id="3" creationId="{90F37F26-2EB9-4349-98B7-455E98B95EA1}"/>
          </ac:picMkLst>
        </pc:picChg>
        <pc:picChg chg="add mod">
          <ac:chgData name="Anske Allewaert | GoodPlanet Belgium" userId="39665255-030a-4689-b522-fb6b10596f60" providerId="ADAL" clId="{AC1DCADC-CEB2-4429-8A2A-1962C776C6F0}" dt="2022-03-09T10:01:34.580" v="4704" actId="1076"/>
          <ac:picMkLst>
            <pc:docMk/>
            <pc:sldMk cId="2419199675" sldId="413"/>
            <ac:picMk id="10242" creationId="{598CC0EE-B06A-4078-9356-2F6FFFEA26E3}"/>
          </ac:picMkLst>
        </pc:picChg>
      </pc:sldChg>
      <pc:sldChg chg="addSp modSp mod modNotesTx">
        <pc:chgData name="Anske Allewaert | GoodPlanet Belgium" userId="39665255-030a-4689-b522-fb6b10596f60" providerId="ADAL" clId="{AC1DCADC-CEB2-4429-8A2A-1962C776C6F0}" dt="2022-03-09T10:02:02.317" v="4712" actId="1076"/>
        <pc:sldMkLst>
          <pc:docMk/>
          <pc:sldMk cId="1735205196" sldId="414"/>
        </pc:sldMkLst>
        <pc:spChg chg="mod">
          <ac:chgData name="Anske Allewaert | GoodPlanet Belgium" userId="39665255-030a-4689-b522-fb6b10596f60" providerId="ADAL" clId="{AC1DCADC-CEB2-4429-8A2A-1962C776C6F0}" dt="2022-03-09T09:47:14.554" v="4578" actId="20577"/>
          <ac:spMkLst>
            <pc:docMk/>
            <pc:sldMk cId="1735205196" sldId="414"/>
            <ac:spMk id="2" creationId="{00000000-0000-0000-0000-000000000000}"/>
          </ac:spMkLst>
        </pc:spChg>
        <pc:picChg chg="add mod">
          <ac:chgData name="Anske Allewaert | GoodPlanet Belgium" userId="39665255-030a-4689-b522-fb6b10596f60" providerId="ADAL" clId="{AC1DCADC-CEB2-4429-8A2A-1962C776C6F0}" dt="2022-03-09T10:01:51.109" v="4709" actId="1076"/>
          <ac:picMkLst>
            <pc:docMk/>
            <pc:sldMk cId="1735205196" sldId="414"/>
            <ac:picMk id="9218" creationId="{C0918600-5348-4993-87E3-08417A834311}"/>
          </ac:picMkLst>
        </pc:picChg>
        <pc:picChg chg="add mod">
          <ac:chgData name="Anske Allewaert | GoodPlanet Belgium" userId="39665255-030a-4689-b522-fb6b10596f60" providerId="ADAL" clId="{AC1DCADC-CEB2-4429-8A2A-1962C776C6F0}" dt="2022-03-09T10:02:02.317" v="4712" actId="1076"/>
          <ac:picMkLst>
            <pc:docMk/>
            <pc:sldMk cId="1735205196" sldId="414"/>
            <ac:picMk id="9220" creationId="{DA94D09D-081D-4EA0-A3B4-63D807155149}"/>
          </ac:picMkLst>
        </pc:picChg>
        <pc:picChg chg="add mod">
          <ac:chgData name="Anske Allewaert | GoodPlanet Belgium" userId="39665255-030a-4689-b522-fb6b10596f60" providerId="ADAL" clId="{AC1DCADC-CEB2-4429-8A2A-1962C776C6F0}" dt="2022-03-09T10:01:55.501" v="4710" actId="1076"/>
          <ac:picMkLst>
            <pc:docMk/>
            <pc:sldMk cId="1735205196" sldId="414"/>
            <ac:picMk id="9222" creationId="{20A5EEB9-39B6-4D7F-836F-AAF8C453B478}"/>
          </ac:picMkLst>
        </pc:picChg>
        <pc:picChg chg="add mod">
          <ac:chgData name="Anske Allewaert | GoodPlanet Belgium" userId="39665255-030a-4689-b522-fb6b10596f60" providerId="ADAL" clId="{AC1DCADC-CEB2-4429-8A2A-1962C776C6F0}" dt="2022-03-09T10:01:48.861" v="4708" actId="1076"/>
          <ac:picMkLst>
            <pc:docMk/>
            <pc:sldMk cId="1735205196" sldId="414"/>
            <ac:picMk id="9224" creationId="{D6A45E6D-6B8D-472B-964A-0B852ED5534B}"/>
          </ac:picMkLst>
        </pc:picChg>
      </pc:sldChg>
      <pc:sldChg chg="addSp modSp mod modNotesTx">
        <pc:chgData name="Anske Allewaert | GoodPlanet Belgium" userId="39665255-030a-4689-b522-fb6b10596f60" providerId="ADAL" clId="{AC1DCADC-CEB2-4429-8A2A-1962C776C6F0}" dt="2022-03-09T10:02:20.804" v="4716" actId="1076"/>
        <pc:sldMkLst>
          <pc:docMk/>
          <pc:sldMk cId="2291889147" sldId="415"/>
        </pc:sldMkLst>
        <pc:spChg chg="mod">
          <ac:chgData name="Anske Allewaert | GoodPlanet Belgium" userId="39665255-030a-4689-b522-fb6b10596f60" providerId="ADAL" clId="{AC1DCADC-CEB2-4429-8A2A-1962C776C6F0}" dt="2022-03-09T09:47:11.163" v="4571" actId="20577"/>
          <ac:spMkLst>
            <pc:docMk/>
            <pc:sldMk cId="2291889147" sldId="415"/>
            <ac:spMk id="2" creationId="{00000000-0000-0000-0000-000000000000}"/>
          </ac:spMkLst>
        </pc:spChg>
        <pc:picChg chg="add mod">
          <ac:chgData name="Anske Allewaert | GoodPlanet Belgium" userId="39665255-030a-4689-b522-fb6b10596f60" providerId="ADAL" clId="{AC1DCADC-CEB2-4429-8A2A-1962C776C6F0}" dt="2022-03-09T10:02:17.253" v="4714" actId="1076"/>
          <ac:picMkLst>
            <pc:docMk/>
            <pc:sldMk cId="2291889147" sldId="415"/>
            <ac:picMk id="8194" creationId="{36626407-1FC4-4057-AB60-154B369D6EEB}"/>
          </ac:picMkLst>
        </pc:picChg>
        <pc:picChg chg="add mod">
          <ac:chgData name="Anske Allewaert | GoodPlanet Belgium" userId="39665255-030a-4689-b522-fb6b10596f60" providerId="ADAL" clId="{AC1DCADC-CEB2-4429-8A2A-1962C776C6F0}" dt="2022-03-09T09:46:32.805" v="4556" actId="1076"/>
          <ac:picMkLst>
            <pc:docMk/>
            <pc:sldMk cId="2291889147" sldId="415"/>
            <ac:picMk id="8196" creationId="{8FEE64BD-F9FF-4AE6-9E0F-9C066FE3855E}"/>
          </ac:picMkLst>
        </pc:picChg>
        <pc:picChg chg="add mod">
          <ac:chgData name="Anske Allewaert | GoodPlanet Belgium" userId="39665255-030a-4689-b522-fb6b10596f60" providerId="ADAL" clId="{AC1DCADC-CEB2-4429-8A2A-1962C776C6F0}" dt="2022-03-09T10:02:20.804" v="4716" actId="1076"/>
          <ac:picMkLst>
            <pc:docMk/>
            <pc:sldMk cId="2291889147" sldId="415"/>
            <ac:picMk id="8198" creationId="{E5008D27-33CA-48D8-AC39-E7DFEF15D37A}"/>
          </ac:picMkLst>
        </pc:picChg>
      </pc:sldChg>
      <pc:sldChg chg="modSp del mod">
        <pc:chgData name="Anske Allewaert | GoodPlanet Belgium" userId="39665255-030a-4689-b522-fb6b10596f60" providerId="ADAL" clId="{AC1DCADC-CEB2-4429-8A2A-1962C776C6F0}" dt="2022-03-09T14:23:03.907" v="5287" actId="47"/>
        <pc:sldMkLst>
          <pc:docMk/>
          <pc:sldMk cId="3879797470" sldId="416"/>
        </pc:sldMkLst>
        <pc:spChg chg="mod">
          <ac:chgData name="Anske Allewaert | GoodPlanet Belgium" userId="39665255-030a-4689-b522-fb6b10596f60" providerId="ADAL" clId="{AC1DCADC-CEB2-4429-8A2A-1962C776C6F0}" dt="2022-03-09T09:44:22.534" v="4484" actId="20577"/>
          <ac:spMkLst>
            <pc:docMk/>
            <pc:sldMk cId="3879797470" sldId="416"/>
            <ac:spMk id="2" creationId="{00000000-0000-0000-0000-000000000000}"/>
          </ac:spMkLst>
        </pc:spChg>
      </pc:sldChg>
      <pc:sldChg chg="add del setBg">
        <pc:chgData name="Anske Allewaert | GoodPlanet Belgium" userId="39665255-030a-4689-b522-fb6b10596f60" providerId="ADAL" clId="{AC1DCADC-CEB2-4429-8A2A-1962C776C6F0}" dt="2022-03-09T09:54:01.143" v="4603"/>
        <pc:sldMkLst>
          <pc:docMk/>
          <pc:sldMk cId="3452609400" sldId="417"/>
        </pc:sldMkLst>
      </pc:sldChg>
      <pc:sldChg chg="modSp del mod">
        <pc:chgData name="Anske Allewaert | GoodPlanet Belgium" userId="39665255-030a-4689-b522-fb6b10596f60" providerId="ADAL" clId="{AC1DCADC-CEB2-4429-8A2A-1962C776C6F0}" dt="2022-03-09T14:22:39.077" v="5269" actId="47"/>
        <pc:sldMkLst>
          <pc:docMk/>
          <pc:sldMk cId="3936988667" sldId="417"/>
        </pc:sldMkLst>
        <pc:spChg chg="mod">
          <ac:chgData name="Anske Allewaert | GoodPlanet Belgium" userId="39665255-030a-4689-b522-fb6b10596f60" providerId="ADAL" clId="{AC1DCADC-CEB2-4429-8A2A-1962C776C6F0}" dt="2022-03-09T09:54:10.342" v="4606" actId="20577"/>
          <ac:spMkLst>
            <pc:docMk/>
            <pc:sldMk cId="3936988667" sldId="417"/>
            <ac:spMk id="2" creationId="{00000000-0000-0000-0000-000000000000}"/>
          </ac:spMkLst>
        </pc:spChg>
      </pc:sldChg>
      <pc:sldChg chg="modSp mod">
        <pc:chgData name="Anske Allewaert | GoodPlanet Belgium" userId="39665255-030a-4689-b522-fb6b10596f60" providerId="ADAL" clId="{AC1DCADC-CEB2-4429-8A2A-1962C776C6F0}" dt="2022-03-09T09:54:31.184" v="4612" actId="20577"/>
        <pc:sldMkLst>
          <pc:docMk/>
          <pc:sldMk cId="1296479914" sldId="418"/>
        </pc:sldMkLst>
        <pc:spChg chg="mod">
          <ac:chgData name="Anske Allewaert | GoodPlanet Belgium" userId="39665255-030a-4689-b522-fb6b10596f60" providerId="ADAL" clId="{AC1DCADC-CEB2-4429-8A2A-1962C776C6F0}" dt="2022-03-09T09:54:31.184" v="4612" actId="20577"/>
          <ac:spMkLst>
            <pc:docMk/>
            <pc:sldMk cId="1296479914" sldId="418"/>
            <ac:spMk id="2" creationId="{00000000-0000-0000-0000-000000000000}"/>
          </ac:spMkLst>
        </pc:spChg>
      </pc:sldChg>
      <pc:sldChg chg="modSp mod">
        <pc:chgData name="Anske Allewaert | GoodPlanet Belgium" userId="39665255-030a-4689-b522-fb6b10596f60" providerId="ADAL" clId="{AC1DCADC-CEB2-4429-8A2A-1962C776C6F0}" dt="2022-03-09T09:54:36.519" v="4616" actId="20577"/>
        <pc:sldMkLst>
          <pc:docMk/>
          <pc:sldMk cId="2346858219" sldId="419"/>
        </pc:sldMkLst>
        <pc:spChg chg="mod">
          <ac:chgData name="Anske Allewaert | GoodPlanet Belgium" userId="39665255-030a-4689-b522-fb6b10596f60" providerId="ADAL" clId="{AC1DCADC-CEB2-4429-8A2A-1962C776C6F0}" dt="2022-03-09T09:54:36.519" v="4616" actId="20577"/>
          <ac:spMkLst>
            <pc:docMk/>
            <pc:sldMk cId="2346858219" sldId="419"/>
            <ac:spMk id="2" creationId="{00000000-0000-0000-0000-000000000000}"/>
          </ac:spMkLst>
        </pc:spChg>
      </pc:sldChg>
      <pc:sldChg chg="modSp mod">
        <pc:chgData name="Anske Allewaert | GoodPlanet Belgium" userId="39665255-030a-4689-b522-fb6b10596f60" providerId="ADAL" clId="{AC1DCADC-CEB2-4429-8A2A-1962C776C6F0}" dt="2022-03-09T09:54:44.490" v="4622" actId="20577"/>
        <pc:sldMkLst>
          <pc:docMk/>
          <pc:sldMk cId="1141903061" sldId="420"/>
        </pc:sldMkLst>
        <pc:spChg chg="mod">
          <ac:chgData name="Anske Allewaert | GoodPlanet Belgium" userId="39665255-030a-4689-b522-fb6b10596f60" providerId="ADAL" clId="{AC1DCADC-CEB2-4429-8A2A-1962C776C6F0}" dt="2022-03-09T09:54:44.490" v="4622" actId="20577"/>
          <ac:spMkLst>
            <pc:docMk/>
            <pc:sldMk cId="1141903061" sldId="420"/>
            <ac:spMk id="2" creationId="{00000000-0000-0000-0000-000000000000}"/>
          </ac:spMkLst>
        </pc:spChg>
      </pc:sldChg>
      <pc:sldChg chg="modSp mod">
        <pc:chgData name="Anske Allewaert | GoodPlanet Belgium" userId="39665255-030a-4689-b522-fb6b10596f60" providerId="ADAL" clId="{AC1DCADC-CEB2-4429-8A2A-1962C776C6F0}" dt="2022-03-09T09:54:53.455" v="4632" actId="20577"/>
        <pc:sldMkLst>
          <pc:docMk/>
          <pc:sldMk cId="2298260418" sldId="421"/>
        </pc:sldMkLst>
        <pc:spChg chg="mod">
          <ac:chgData name="Anske Allewaert | GoodPlanet Belgium" userId="39665255-030a-4689-b522-fb6b10596f60" providerId="ADAL" clId="{AC1DCADC-CEB2-4429-8A2A-1962C776C6F0}" dt="2022-03-09T09:54:53.455" v="4632" actId="20577"/>
          <ac:spMkLst>
            <pc:docMk/>
            <pc:sldMk cId="2298260418" sldId="421"/>
            <ac:spMk id="2" creationId="{00000000-0000-0000-0000-000000000000}"/>
          </ac:spMkLst>
        </pc:spChg>
      </pc:sldChg>
      <pc:sldChg chg="modSp mod">
        <pc:chgData name="Anske Allewaert | GoodPlanet Belgium" userId="39665255-030a-4689-b522-fb6b10596f60" providerId="ADAL" clId="{AC1DCADC-CEB2-4429-8A2A-1962C776C6F0}" dt="2022-03-09T09:54:58.128" v="4637" actId="20577"/>
        <pc:sldMkLst>
          <pc:docMk/>
          <pc:sldMk cId="2768308142" sldId="422"/>
        </pc:sldMkLst>
        <pc:spChg chg="mod">
          <ac:chgData name="Anske Allewaert | GoodPlanet Belgium" userId="39665255-030a-4689-b522-fb6b10596f60" providerId="ADAL" clId="{AC1DCADC-CEB2-4429-8A2A-1962C776C6F0}" dt="2022-03-09T09:54:58.128" v="4637" actId="20577"/>
          <ac:spMkLst>
            <pc:docMk/>
            <pc:sldMk cId="2768308142" sldId="422"/>
            <ac:spMk id="2" creationId="{00000000-0000-0000-0000-000000000000}"/>
          </ac:spMkLst>
        </pc:spChg>
      </pc:sldChg>
      <pc:sldChg chg="modSp mod">
        <pc:chgData name="Anske Allewaert | GoodPlanet Belgium" userId="39665255-030a-4689-b522-fb6b10596f60" providerId="ADAL" clId="{AC1DCADC-CEB2-4429-8A2A-1962C776C6F0}" dt="2022-03-09T09:55:03.286" v="4643" actId="20577"/>
        <pc:sldMkLst>
          <pc:docMk/>
          <pc:sldMk cId="804329847" sldId="423"/>
        </pc:sldMkLst>
        <pc:spChg chg="mod">
          <ac:chgData name="Anske Allewaert | GoodPlanet Belgium" userId="39665255-030a-4689-b522-fb6b10596f60" providerId="ADAL" clId="{AC1DCADC-CEB2-4429-8A2A-1962C776C6F0}" dt="2022-03-09T09:55:03.286" v="4643" actId="20577"/>
          <ac:spMkLst>
            <pc:docMk/>
            <pc:sldMk cId="804329847" sldId="423"/>
            <ac:spMk id="2" creationId="{00000000-0000-0000-0000-000000000000}"/>
          </ac:spMkLst>
        </pc:spChg>
      </pc:sldChg>
      <pc:sldChg chg="modSp mod">
        <pc:chgData name="Anske Allewaert | GoodPlanet Belgium" userId="39665255-030a-4689-b522-fb6b10596f60" providerId="ADAL" clId="{AC1DCADC-CEB2-4429-8A2A-1962C776C6F0}" dt="2022-03-09T10:03:11.452" v="4723" actId="20577"/>
        <pc:sldMkLst>
          <pc:docMk/>
          <pc:sldMk cId="4239643447" sldId="424"/>
        </pc:sldMkLst>
        <pc:spChg chg="mod">
          <ac:chgData name="Anske Allewaert | GoodPlanet Belgium" userId="39665255-030a-4689-b522-fb6b10596f60" providerId="ADAL" clId="{AC1DCADC-CEB2-4429-8A2A-1962C776C6F0}" dt="2022-03-09T10:03:11.452" v="4723" actId="20577"/>
          <ac:spMkLst>
            <pc:docMk/>
            <pc:sldMk cId="4239643447" sldId="424"/>
            <ac:spMk id="2" creationId="{00000000-0000-0000-0000-000000000000}"/>
          </ac:spMkLst>
        </pc:spChg>
      </pc:sldChg>
      <pc:sldChg chg="add del">
        <pc:chgData name="Anske Allewaert | GoodPlanet Belgium" userId="39665255-030a-4689-b522-fb6b10596f60" providerId="ADAL" clId="{AC1DCADC-CEB2-4429-8A2A-1962C776C6F0}" dt="2022-03-09T10:03:17.692" v="4725" actId="47"/>
        <pc:sldMkLst>
          <pc:docMk/>
          <pc:sldMk cId="4014320919" sldId="425"/>
        </pc:sldMkLst>
      </pc:sldChg>
      <pc:sldChg chg="modSp mod">
        <pc:chgData name="Anske Allewaert | GoodPlanet Belgium" userId="39665255-030a-4689-b522-fb6b10596f60" providerId="ADAL" clId="{AC1DCADC-CEB2-4429-8A2A-1962C776C6F0}" dt="2022-03-09T10:03:27.542" v="4732" actId="20577"/>
        <pc:sldMkLst>
          <pc:docMk/>
          <pc:sldMk cId="166586577" sldId="426"/>
        </pc:sldMkLst>
        <pc:spChg chg="mod">
          <ac:chgData name="Anske Allewaert | GoodPlanet Belgium" userId="39665255-030a-4689-b522-fb6b10596f60" providerId="ADAL" clId="{AC1DCADC-CEB2-4429-8A2A-1962C776C6F0}" dt="2022-03-09T10:03:27.542" v="4732" actId="20577"/>
          <ac:spMkLst>
            <pc:docMk/>
            <pc:sldMk cId="166586577" sldId="426"/>
            <ac:spMk id="2" creationId="{00000000-0000-0000-0000-000000000000}"/>
          </ac:spMkLst>
        </pc:spChg>
      </pc:sldChg>
      <pc:sldChg chg="modSp mod">
        <pc:chgData name="Anske Allewaert | GoodPlanet Belgium" userId="39665255-030a-4689-b522-fb6b10596f60" providerId="ADAL" clId="{AC1DCADC-CEB2-4429-8A2A-1962C776C6F0}" dt="2022-03-09T10:03:32.533" v="4740" actId="20577"/>
        <pc:sldMkLst>
          <pc:docMk/>
          <pc:sldMk cId="3838112851" sldId="427"/>
        </pc:sldMkLst>
        <pc:spChg chg="mod">
          <ac:chgData name="Anske Allewaert | GoodPlanet Belgium" userId="39665255-030a-4689-b522-fb6b10596f60" providerId="ADAL" clId="{AC1DCADC-CEB2-4429-8A2A-1962C776C6F0}" dt="2022-03-09T10:03:32.533" v="4740" actId="20577"/>
          <ac:spMkLst>
            <pc:docMk/>
            <pc:sldMk cId="3838112851" sldId="427"/>
            <ac:spMk id="2" creationId="{00000000-0000-0000-0000-000000000000}"/>
          </ac:spMkLst>
        </pc:spChg>
      </pc:sldChg>
      <pc:sldChg chg="addSp modSp mod">
        <pc:chgData name="Anske Allewaert | GoodPlanet Belgium" userId="39665255-030a-4689-b522-fb6b10596f60" providerId="ADAL" clId="{AC1DCADC-CEB2-4429-8A2A-1962C776C6F0}" dt="2022-03-09T10:36:38.075" v="4805" actId="1076"/>
        <pc:sldMkLst>
          <pc:docMk/>
          <pc:sldMk cId="4267118968" sldId="428"/>
        </pc:sldMkLst>
        <pc:spChg chg="mod">
          <ac:chgData name="Anske Allewaert | GoodPlanet Belgium" userId="39665255-030a-4689-b522-fb6b10596f60" providerId="ADAL" clId="{AC1DCADC-CEB2-4429-8A2A-1962C776C6F0}" dt="2022-03-09T10:03:38.880" v="4750" actId="20577"/>
          <ac:spMkLst>
            <pc:docMk/>
            <pc:sldMk cId="4267118968" sldId="428"/>
            <ac:spMk id="2" creationId="{00000000-0000-0000-0000-000000000000}"/>
          </ac:spMkLst>
        </pc:spChg>
        <pc:picChg chg="add mod">
          <ac:chgData name="Anske Allewaert | GoodPlanet Belgium" userId="39665255-030a-4689-b522-fb6b10596f60" providerId="ADAL" clId="{AC1DCADC-CEB2-4429-8A2A-1962C776C6F0}" dt="2022-03-09T10:36:35.091" v="4804" actId="1076"/>
          <ac:picMkLst>
            <pc:docMk/>
            <pc:sldMk cId="4267118968" sldId="428"/>
            <ac:picMk id="1026" creationId="{1F27F897-1E08-4E45-83B6-8A24BDDABB70}"/>
          </ac:picMkLst>
        </pc:picChg>
        <pc:picChg chg="add mod">
          <ac:chgData name="Anske Allewaert | GoodPlanet Belgium" userId="39665255-030a-4689-b522-fb6b10596f60" providerId="ADAL" clId="{AC1DCADC-CEB2-4429-8A2A-1962C776C6F0}" dt="2022-03-09T10:36:29.547" v="4803" actId="1076"/>
          <ac:picMkLst>
            <pc:docMk/>
            <pc:sldMk cId="4267118968" sldId="428"/>
            <ac:picMk id="1028" creationId="{00A6AAA0-81FF-43A2-8CE0-B0CD8B15DB58}"/>
          </ac:picMkLst>
        </pc:picChg>
        <pc:picChg chg="add mod">
          <ac:chgData name="Anske Allewaert | GoodPlanet Belgium" userId="39665255-030a-4689-b522-fb6b10596f60" providerId="ADAL" clId="{AC1DCADC-CEB2-4429-8A2A-1962C776C6F0}" dt="2022-03-09T10:36:15.981" v="4800" actId="14100"/>
          <ac:picMkLst>
            <pc:docMk/>
            <pc:sldMk cId="4267118968" sldId="428"/>
            <ac:picMk id="1030" creationId="{67D8BF4B-9101-4309-A608-F925049EA712}"/>
          </ac:picMkLst>
        </pc:picChg>
        <pc:picChg chg="mod">
          <ac:chgData name="Anske Allewaert | GoodPlanet Belgium" userId="39665255-030a-4689-b522-fb6b10596f60" providerId="ADAL" clId="{AC1DCADC-CEB2-4429-8A2A-1962C776C6F0}" dt="2022-03-09T10:36:38.075" v="4805" actId="1076"/>
          <ac:picMkLst>
            <pc:docMk/>
            <pc:sldMk cId="4267118968" sldId="428"/>
            <ac:picMk id="10242" creationId="{598CC0EE-B06A-4078-9356-2F6FFFEA26E3}"/>
          </ac:picMkLst>
        </pc:picChg>
      </pc:sldChg>
      <pc:sldChg chg="modSp mod">
        <pc:chgData name="Anske Allewaert | GoodPlanet Belgium" userId="39665255-030a-4689-b522-fb6b10596f60" providerId="ADAL" clId="{AC1DCADC-CEB2-4429-8A2A-1962C776C6F0}" dt="2022-03-09T10:03:47.956" v="4755" actId="20577"/>
        <pc:sldMkLst>
          <pc:docMk/>
          <pc:sldMk cId="734839871" sldId="429"/>
        </pc:sldMkLst>
        <pc:spChg chg="mod">
          <ac:chgData name="Anske Allewaert | GoodPlanet Belgium" userId="39665255-030a-4689-b522-fb6b10596f60" providerId="ADAL" clId="{AC1DCADC-CEB2-4429-8A2A-1962C776C6F0}" dt="2022-03-09T10:03:47.956" v="4755" actId="20577"/>
          <ac:spMkLst>
            <pc:docMk/>
            <pc:sldMk cId="734839871" sldId="429"/>
            <ac:spMk id="2" creationId="{00000000-0000-0000-0000-000000000000}"/>
          </ac:spMkLst>
        </pc:spChg>
      </pc:sldChg>
      <pc:sldChg chg="modSp mod">
        <pc:chgData name="Anske Allewaert | GoodPlanet Belgium" userId="39665255-030a-4689-b522-fb6b10596f60" providerId="ADAL" clId="{AC1DCADC-CEB2-4429-8A2A-1962C776C6F0}" dt="2022-03-09T10:03:55.891" v="4761" actId="20577"/>
        <pc:sldMkLst>
          <pc:docMk/>
          <pc:sldMk cId="3721070957" sldId="430"/>
        </pc:sldMkLst>
        <pc:spChg chg="mod">
          <ac:chgData name="Anske Allewaert | GoodPlanet Belgium" userId="39665255-030a-4689-b522-fb6b10596f60" providerId="ADAL" clId="{AC1DCADC-CEB2-4429-8A2A-1962C776C6F0}" dt="2022-03-09T10:03:55.891" v="4761" actId="20577"/>
          <ac:spMkLst>
            <pc:docMk/>
            <pc:sldMk cId="3721070957" sldId="430"/>
            <ac:spMk id="2" creationId="{00000000-0000-0000-0000-000000000000}"/>
          </ac:spMkLst>
        </pc:spChg>
      </pc:sldChg>
      <pc:sldChg chg="delSp del mod">
        <pc:chgData name="Anske Allewaert | GoodPlanet Belgium" userId="39665255-030a-4689-b522-fb6b10596f60" providerId="ADAL" clId="{AC1DCADC-CEB2-4429-8A2A-1962C776C6F0}" dt="2022-03-09T10:14:52.614" v="4763" actId="47"/>
        <pc:sldMkLst>
          <pc:docMk/>
          <pc:sldMk cId="1155849832" sldId="431"/>
        </pc:sldMkLst>
        <pc:picChg chg="del">
          <ac:chgData name="Anske Allewaert | GoodPlanet Belgium" userId="39665255-030a-4689-b522-fb6b10596f60" providerId="ADAL" clId="{AC1DCADC-CEB2-4429-8A2A-1962C776C6F0}" dt="2022-03-09T10:14:49.564" v="4762" actId="21"/>
          <ac:picMkLst>
            <pc:docMk/>
            <pc:sldMk cId="1155849832" sldId="431"/>
            <ac:picMk id="5" creationId="{19F50E07-51DF-49A1-984E-F7E20E1A5FFB}"/>
          </ac:picMkLst>
        </pc:picChg>
      </pc:sldChg>
      <pc:sldChg chg="addSp modSp mod">
        <pc:chgData name="Anske Allewaert | GoodPlanet Belgium" userId="39665255-030a-4689-b522-fb6b10596f60" providerId="ADAL" clId="{AC1DCADC-CEB2-4429-8A2A-1962C776C6F0}" dt="2022-03-09T10:16:42.364" v="4787" actId="1076"/>
        <pc:sldMkLst>
          <pc:docMk/>
          <pc:sldMk cId="2402640902" sldId="432"/>
        </pc:sldMkLst>
        <pc:spChg chg="add mod">
          <ac:chgData name="Anske Allewaert | GoodPlanet Belgium" userId="39665255-030a-4689-b522-fb6b10596f60" providerId="ADAL" clId="{AC1DCADC-CEB2-4429-8A2A-1962C776C6F0}" dt="2022-03-09T10:15:54.939" v="4776" actId="255"/>
          <ac:spMkLst>
            <pc:docMk/>
            <pc:sldMk cId="2402640902" sldId="432"/>
            <ac:spMk id="3" creationId="{8A4A9D37-4DC5-4553-9230-E853E51B03E2}"/>
          </ac:spMkLst>
        </pc:spChg>
        <pc:picChg chg="mod">
          <ac:chgData name="Anske Allewaert | GoodPlanet Belgium" userId="39665255-030a-4689-b522-fb6b10596f60" providerId="ADAL" clId="{AC1DCADC-CEB2-4429-8A2A-1962C776C6F0}" dt="2022-03-09T10:16:40.844" v="4786" actId="1076"/>
          <ac:picMkLst>
            <pc:docMk/>
            <pc:sldMk cId="2402640902" sldId="432"/>
            <ac:picMk id="4" creationId="{9564559A-0985-483F-A57F-0C56E49995BD}"/>
          </ac:picMkLst>
        </pc:picChg>
        <pc:picChg chg="mod">
          <ac:chgData name="Anske Allewaert | GoodPlanet Belgium" userId="39665255-030a-4689-b522-fb6b10596f60" providerId="ADAL" clId="{AC1DCADC-CEB2-4429-8A2A-1962C776C6F0}" dt="2022-03-09T10:16:42.364" v="4787" actId="1076"/>
          <ac:picMkLst>
            <pc:docMk/>
            <pc:sldMk cId="2402640902" sldId="432"/>
            <ac:picMk id="7" creationId="{76F59DC1-886E-47FA-AE69-14E77732817B}"/>
          </ac:picMkLst>
        </pc:picChg>
        <pc:picChg chg="mod ord modCrop">
          <ac:chgData name="Anske Allewaert | GoodPlanet Belgium" userId="39665255-030a-4689-b522-fb6b10596f60" providerId="ADAL" clId="{AC1DCADC-CEB2-4429-8A2A-1962C776C6F0}" dt="2022-03-09T10:16:34.892" v="4784" actId="1076"/>
          <ac:picMkLst>
            <pc:docMk/>
            <pc:sldMk cId="2402640902" sldId="432"/>
            <ac:picMk id="11" creationId="{5E7CE645-81F7-4797-8BA1-4E95BE99054E}"/>
          </ac:picMkLst>
        </pc:picChg>
        <pc:picChg chg="add mod">
          <ac:chgData name="Anske Allewaert | GoodPlanet Belgium" userId="39665255-030a-4689-b522-fb6b10596f60" providerId="ADAL" clId="{AC1DCADC-CEB2-4429-8A2A-1962C776C6F0}" dt="2022-03-09T10:15:28.525" v="4773" actId="1076"/>
          <ac:picMkLst>
            <pc:docMk/>
            <pc:sldMk cId="2402640902" sldId="432"/>
            <ac:picMk id="12" creationId="{05BACD1D-67F0-47AB-8B8A-40397AF711A9}"/>
          </ac:picMkLst>
        </pc:picChg>
      </pc:sldChg>
      <pc:sldChg chg="del">
        <pc:chgData name="Anske Allewaert | GoodPlanet Belgium" userId="39665255-030a-4689-b522-fb6b10596f60" providerId="ADAL" clId="{AC1DCADC-CEB2-4429-8A2A-1962C776C6F0}" dt="2022-03-09T14:23:18.567" v="5294" actId="47"/>
        <pc:sldMkLst>
          <pc:docMk/>
          <pc:sldMk cId="2841970672" sldId="433"/>
        </pc:sldMkLst>
      </pc:sldChg>
      <pc:sldChg chg="modSp mod">
        <pc:chgData name="Anske Allewaert | GoodPlanet Belgium" userId="39665255-030a-4689-b522-fb6b10596f60" providerId="ADAL" clId="{AC1DCADC-CEB2-4429-8A2A-1962C776C6F0}" dt="2022-03-09T10:37:09.903" v="4829" actId="20577"/>
        <pc:sldMkLst>
          <pc:docMk/>
          <pc:sldMk cId="1830319275" sldId="434"/>
        </pc:sldMkLst>
        <pc:spChg chg="mod">
          <ac:chgData name="Anske Allewaert | GoodPlanet Belgium" userId="39665255-030a-4689-b522-fb6b10596f60" providerId="ADAL" clId="{AC1DCADC-CEB2-4429-8A2A-1962C776C6F0}" dt="2022-03-09T10:37:09.903" v="4829" actId="20577"/>
          <ac:spMkLst>
            <pc:docMk/>
            <pc:sldMk cId="1830319275" sldId="434"/>
            <ac:spMk id="2" creationId="{00000000-0000-0000-0000-000000000000}"/>
          </ac:spMkLst>
        </pc:spChg>
      </pc:sldChg>
      <pc:sldChg chg="add del setBg">
        <pc:chgData name="Anske Allewaert | GoodPlanet Belgium" userId="39665255-030a-4689-b522-fb6b10596f60" providerId="ADAL" clId="{AC1DCADC-CEB2-4429-8A2A-1962C776C6F0}" dt="2022-03-09T13:29:49.581" v="4833" actId="47"/>
        <pc:sldMkLst>
          <pc:docMk/>
          <pc:sldMk cId="3533798050" sldId="435"/>
        </pc:sldMkLst>
      </pc:sldChg>
      <pc:sldChg chg="modSp del mod modNotesTx">
        <pc:chgData name="Anske Allewaert | GoodPlanet Belgium" userId="39665255-030a-4689-b522-fb6b10596f60" providerId="ADAL" clId="{AC1DCADC-CEB2-4429-8A2A-1962C776C6F0}" dt="2022-03-09T14:26:05.787" v="5495" actId="47"/>
        <pc:sldMkLst>
          <pc:docMk/>
          <pc:sldMk cId="1980340300" sldId="436"/>
        </pc:sldMkLst>
        <pc:spChg chg="mod">
          <ac:chgData name="Anske Allewaert | GoodPlanet Belgium" userId="39665255-030a-4689-b522-fb6b10596f60" providerId="ADAL" clId="{AC1DCADC-CEB2-4429-8A2A-1962C776C6F0}" dt="2022-03-09T13:29:56.637" v="4846" actId="20577"/>
          <ac:spMkLst>
            <pc:docMk/>
            <pc:sldMk cId="1980340300" sldId="436"/>
            <ac:spMk id="10" creationId="{00000000-0000-0000-0000-000000000000}"/>
          </ac:spMkLst>
        </pc:spChg>
      </pc:sldChg>
      <pc:sldChg chg="modSp mod">
        <pc:chgData name="Anske Allewaert | GoodPlanet Belgium" userId="39665255-030a-4689-b522-fb6b10596f60" providerId="ADAL" clId="{AC1DCADC-CEB2-4429-8A2A-1962C776C6F0}" dt="2022-03-10T16:23:38.259" v="6100" actId="20577"/>
        <pc:sldMkLst>
          <pc:docMk/>
          <pc:sldMk cId="3342771003" sldId="437"/>
        </pc:sldMkLst>
        <pc:spChg chg="mod">
          <ac:chgData name="Anske Allewaert | GoodPlanet Belgium" userId="39665255-030a-4689-b522-fb6b10596f60" providerId="ADAL" clId="{AC1DCADC-CEB2-4429-8A2A-1962C776C6F0}" dt="2022-03-10T16:23:38.259" v="6100" actId="20577"/>
          <ac:spMkLst>
            <pc:docMk/>
            <pc:sldMk cId="3342771003" sldId="437"/>
            <ac:spMk id="10" creationId="{00000000-0000-0000-0000-000000000000}"/>
          </ac:spMkLst>
        </pc:spChg>
      </pc:sldChg>
      <pc:sldChg chg="modSp mod">
        <pc:chgData name="Anske Allewaert | GoodPlanet Belgium" userId="39665255-030a-4689-b522-fb6b10596f60" providerId="ADAL" clId="{AC1DCADC-CEB2-4429-8A2A-1962C776C6F0}" dt="2022-03-10T16:23:42.420" v="6102" actId="20577"/>
        <pc:sldMkLst>
          <pc:docMk/>
          <pc:sldMk cId="194226436" sldId="438"/>
        </pc:sldMkLst>
        <pc:spChg chg="mod">
          <ac:chgData name="Anske Allewaert | GoodPlanet Belgium" userId="39665255-030a-4689-b522-fb6b10596f60" providerId="ADAL" clId="{AC1DCADC-CEB2-4429-8A2A-1962C776C6F0}" dt="2022-03-10T16:23:42.420" v="6102" actId="20577"/>
          <ac:spMkLst>
            <pc:docMk/>
            <pc:sldMk cId="194226436" sldId="438"/>
            <ac:spMk id="10" creationId="{00000000-0000-0000-0000-000000000000}"/>
          </ac:spMkLst>
        </pc:spChg>
      </pc:sldChg>
      <pc:sldChg chg="modSp mod">
        <pc:chgData name="Anske Allewaert | GoodPlanet Belgium" userId="39665255-030a-4689-b522-fb6b10596f60" providerId="ADAL" clId="{AC1DCADC-CEB2-4429-8A2A-1962C776C6F0}" dt="2022-03-10T16:23:46.335" v="6104" actId="20577"/>
        <pc:sldMkLst>
          <pc:docMk/>
          <pc:sldMk cId="3498366845" sldId="439"/>
        </pc:sldMkLst>
        <pc:spChg chg="mod">
          <ac:chgData name="Anske Allewaert | GoodPlanet Belgium" userId="39665255-030a-4689-b522-fb6b10596f60" providerId="ADAL" clId="{AC1DCADC-CEB2-4429-8A2A-1962C776C6F0}" dt="2022-03-10T16:23:46.335" v="6104" actId="20577"/>
          <ac:spMkLst>
            <pc:docMk/>
            <pc:sldMk cId="3498366845" sldId="439"/>
            <ac:spMk id="10" creationId="{00000000-0000-0000-0000-000000000000}"/>
          </ac:spMkLst>
        </pc:spChg>
      </pc:sldChg>
      <pc:sldChg chg="modSp mod">
        <pc:chgData name="Anske Allewaert | GoodPlanet Belgium" userId="39665255-030a-4689-b522-fb6b10596f60" providerId="ADAL" clId="{AC1DCADC-CEB2-4429-8A2A-1962C776C6F0}" dt="2022-03-10T16:23:50.066" v="6106" actId="20577"/>
        <pc:sldMkLst>
          <pc:docMk/>
          <pc:sldMk cId="701916430" sldId="440"/>
        </pc:sldMkLst>
        <pc:spChg chg="mod">
          <ac:chgData name="Anske Allewaert | GoodPlanet Belgium" userId="39665255-030a-4689-b522-fb6b10596f60" providerId="ADAL" clId="{AC1DCADC-CEB2-4429-8A2A-1962C776C6F0}" dt="2022-03-10T16:23:50.066" v="6106" actId="20577"/>
          <ac:spMkLst>
            <pc:docMk/>
            <pc:sldMk cId="701916430" sldId="440"/>
            <ac:spMk id="10" creationId="{00000000-0000-0000-0000-000000000000}"/>
          </ac:spMkLst>
        </pc:spChg>
      </pc:sldChg>
      <pc:sldChg chg="modSp mod">
        <pc:chgData name="Anske Allewaert | GoodPlanet Belgium" userId="39665255-030a-4689-b522-fb6b10596f60" providerId="ADAL" clId="{AC1DCADC-CEB2-4429-8A2A-1962C776C6F0}" dt="2022-03-10T16:23:55.559" v="6108" actId="20577"/>
        <pc:sldMkLst>
          <pc:docMk/>
          <pc:sldMk cId="3776848072" sldId="441"/>
        </pc:sldMkLst>
        <pc:spChg chg="mod">
          <ac:chgData name="Anske Allewaert | GoodPlanet Belgium" userId="39665255-030a-4689-b522-fb6b10596f60" providerId="ADAL" clId="{AC1DCADC-CEB2-4429-8A2A-1962C776C6F0}" dt="2022-03-10T16:23:55.559" v="6108" actId="20577"/>
          <ac:spMkLst>
            <pc:docMk/>
            <pc:sldMk cId="3776848072" sldId="441"/>
            <ac:spMk id="10" creationId="{00000000-0000-0000-0000-000000000000}"/>
          </ac:spMkLst>
        </pc:spChg>
      </pc:sldChg>
      <pc:sldChg chg="modSp mod">
        <pc:chgData name="Anske Allewaert | GoodPlanet Belgium" userId="39665255-030a-4689-b522-fb6b10596f60" providerId="ADAL" clId="{AC1DCADC-CEB2-4429-8A2A-1962C776C6F0}" dt="2022-03-10T16:24:01.296" v="6111" actId="20577"/>
        <pc:sldMkLst>
          <pc:docMk/>
          <pc:sldMk cId="3142081633" sldId="442"/>
        </pc:sldMkLst>
        <pc:spChg chg="mod">
          <ac:chgData name="Anske Allewaert | GoodPlanet Belgium" userId="39665255-030a-4689-b522-fb6b10596f60" providerId="ADAL" clId="{AC1DCADC-CEB2-4429-8A2A-1962C776C6F0}" dt="2022-03-10T16:24:01.296" v="6111" actId="20577"/>
          <ac:spMkLst>
            <pc:docMk/>
            <pc:sldMk cId="3142081633" sldId="442"/>
            <ac:spMk id="10" creationId="{00000000-0000-0000-0000-000000000000}"/>
          </ac:spMkLst>
        </pc:spChg>
      </pc:sldChg>
      <pc:sldChg chg="modSp mod">
        <pc:chgData name="Anske Allewaert | GoodPlanet Belgium" userId="39665255-030a-4689-b522-fb6b10596f60" providerId="ADAL" clId="{AC1DCADC-CEB2-4429-8A2A-1962C776C6F0}" dt="2022-03-10T16:24:13.216" v="6117" actId="20577"/>
        <pc:sldMkLst>
          <pc:docMk/>
          <pc:sldMk cId="1995383711" sldId="443"/>
        </pc:sldMkLst>
        <pc:spChg chg="mod">
          <ac:chgData name="Anske Allewaert | GoodPlanet Belgium" userId="39665255-030a-4689-b522-fb6b10596f60" providerId="ADAL" clId="{AC1DCADC-CEB2-4429-8A2A-1962C776C6F0}" dt="2022-03-10T16:24:13.216" v="6117" actId="20577"/>
          <ac:spMkLst>
            <pc:docMk/>
            <pc:sldMk cId="1995383711" sldId="443"/>
            <ac:spMk id="10" creationId="{00000000-0000-0000-0000-000000000000}"/>
          </ac:spMkLst>
        </pc:spChg>
      </pc:sldChg>
      <pc:sldChg chg="add del setBg">
        <pc:chgData name="Anske Allewaert | GoodPlanet Belgium" userId="39665255-030a-4689-b522-fb6b10596f60" providerId="ADAL" clId="{AC1DCADC-CEB2-4429-8A2A-1962C776C6F0}" dt="2022-03-09T14:24:54.627" v="5421" actId="47"/>
        <pc:sldMkLst>
          <pc:docMk/>
          <pc:sldMk cId="2011142778" sldId="443"/>
        </pc:sldMkLst>
      </pc:sldChg>
      <pc:sldChg chg="modSp mod">
        <pc:chgData name="Anske Allewaert | GoodPlanet Belgium" userId="39665255-030a-4689-b522-fb6b10596f60" providerId="ADAL" clId="{AC1DCADC-CEB2-4429-8A2A-1962C776C6F0}" dt="2022-03-10T16:24:21.279" v="6120" actId="1076"/>
        <pc:sldMkLst>
          <pc:docMk/>
          <pc:sldMk cId="4261863083" sldId="444"/>
        </pc:sldMkLst>
        <pc:spChg chg="mod">
          <ac:chgData name="Anske Allewaert | GoodPlanet Belgium" userId="39665255-030a-4689-b522-fb6b10596f60" providerId="ADAL" clId="{AC1DCADC-CEB2-4429-8A2A-1962C776C6F0}" dt="2022-03-10T16:24:21.279" v="6120" actId="1076"/>
          <ac:spMkLst>
            <pc:docMk/>
            <pc:sldMk cId="4261863083" sldId="444"/>
            <ac:spMk id="10" creationId="{00000000-0000-0000-0000-000000000000}"/>
          </ac:spMkLst>
        </pc:spChg>
      </pc:sldChg>
      <pc:sldChg chg="modSp mod modNotesTx">
        <pc:chgData name="Anske Allewaert | GoodPlanet Belgium" userId="39665255-030a-4689-b522-fb6b10596f60" providerId="ADAL" clId="{AC1DCADC-CEB2-4429-8A2A-1962C776C6F0}" dt="2022-03-10T16:24:27.042" v="6122" actId="20577"/>
        <pc:sldMkLst>
          <pc:docMk/>
          <pc:sldMk cId="1066095997" sldId="445"/>
        </pc:sldMkLst>
        <pc:spChg chg="mod">
          <ac:chgData name="Anske Allewaert | GoodPlanet Belgium" userId="39665255-030a-4689-b522-fb6b10596f60" providerId="ADAL" clId="{AC1DCADC-CEB2-4429-8A2A-1962C776C6F0}" dt="2022-03-10T16:24:27.042" v="6122" actId="20577"/>
          <ac:spMkLst>
            <pc:docMk/>
            <pc:sldMk cId="1066095997" sldId="445"/>
            <ac:spMk id="10" creationId="{00000000-0000-0000-0000-000000000000}"/>
          </ac:spMkLst>
        </pc:spChg>
      </pc:sldChg>
      <pc:sldChg chg="modSp mod">
        <pc:chgData name="Anske Allewaert | GoodPlanet Belgium" userId="39665255-030a-4689-b522-fb6b10596f60" providerId="ADAL" clId="{AC1DCADC-CEB2-4429-8A2A-1962C776C6F0}" dt="2022-03-10T16:24:29.942" v="6124" actId="20577"/>
        <pc:sldMkLst>
          <pc:docMk/>
          <pc:sldMk cId="2372224095" sldId="446"/>
        </pc:sldMkLst>
        <pc:spChg chg="mod">
          <ac:chgData name="Anske Allewaert | GoodPlanet Belgium" userId="39665255-030a-4689-b522-fb6b10596f60" providerId="ADAL" clId="{AC1DCADC-CEB2-4429-8A2A-1962C776C6F0}" dt="2022-03-10T16:24:29.942" v="6124" actId="20577"/>
          <ac:spMkLst>
            <pc:docMk/>
            <pc:sldMk cId="2372224095" sldId="446"/>
            <ac:spMk id="10" creationId="{00000000-0000-0000-0000-000000000000}"/>
          </ac:spMkLst>
        </pc:spChg>
      </pc:sldChg>
      <pc:sldChg chg="modSp mod">
        <pc:chgData name="Anske Allewaert | GoodPlanet Belgium" userId="39665255-030a-4689-b522-fb6b10596f60" providerId="ADAL" clId="{AC1DCADC-CEB2-4429-8A2A-1962C776C6F0}" dt="2022-03-09T14:30:18.827" v="5880" actId="113"/>
        <pc:sldMkLst>
          <pc:docMk/>
          <pc:sldMk cId="56549889" sldId="447"/>
        </pc:sldMkLst>
        <pc:spChg chg="mod">
          <ac:chgData name="Anske Allewaert | GoodPlanet Belgium" userId="39665255-030a-4689-b522-fb6b10596f60" providerId="ADAL" clId="{AC1DCADC-CEB2-4429-8A2A-1962C776C6F0}" dt="2022-03-09T14:30:18.827" v="5880" actId="113"/>
          <ac:spMkLst>
            <pc:docMk/>
            <pc:sldMk cId="56549889" sldId="447"/>
            <ac:spMk id="2" creationId="{00000000-0000-0000-0000-000000000000}"/>
          </ac:spMkLst>
        </pc:spChg>
      </pc:sldChg>
      <pc:sldChg chg="new del">
        <pc:chgData name="Anske Allewaert | GoodPlanet Belgium" userId="39665255-030a-4689-b522-fb6b10596f60" providerId="ADAL" clId="{AC1DCADC-CEB2-4429-8A2A-1962C776C6F0}" dt="2022-03-09T14:26:18.922" v="5512" actId="47"/>
        <pc:sldMkLst>
          <pc:docMk/>
          <pc:sldMk cId="1416197667" sldId="447"/>
        </pc:sldMkLst>
      </pc:sldChg>
      <pc:sldChg chg="modSp mod">
        <pc:chgData name="Anske Allewaert | GoodPlanet Belgium" userId="39665255-030a-4689-b522-fb6b10596f60" providerId="ADAL" clId="{AC1DCADC-CEB2-4429-8A2A-1962C776C6F0}" dt="2022-03-09T14:30:22.637" v="5883" actId="20577"/>
        <pc:sldMkLst>
          <pc:docMk/>
          <pc:sldMk cId="1196425752" sldId="448"/>
        </pc:sldMkLst>
        <pc:spChg chg="mod">
          <ac:chgData name="Anske Allewaert | GoodPlanet Belgium" userId="39665255-030a-4689-b522-fb6b10596f60" providerId="ADAL" clId="{AC1DCADC-CEB2-4429-8A2A-1962C776C6F0}" dt="2022-03-09T14:30:22.637" v="5883" actId="20577"/>
          <ac:spMkLst>
            <pc:docMk/>
            <pc:sldMk cId="1196425752" sldId="448"/>
            <ac:spMk id="2" creationId="{00000000-0000-0000-0000-000000000000}"/>
          </ac:spMkLst>
        </pc:spChg>
      </pc:sldChg>
      <pc:sldChg chg="del">
        <pc:chgData name="Anske Allewaert | GoodPlanet Belgium" userId="39665255-030a-4689-b522-fb6b10596f60" providerId="ADAL" clId="{AC1DCADC-CEB2-4429-8A2A-1962C776C6F0}" dt="2022-03-10T16:26:16.965" v="6125" actId="47"/>
        <pc:sldMkLst>
          <pc:docMk/>
          <pc:sldMk cId="2310133304" sldId="477"/>
        </pc:sldMkLst>
      </pc:sldChg>
      <pc:sldChg chg="modSp mod">
        <pc:chgData name="Anske Allewaert | GoodPlanet Belgium" userId="39665255-030a-4689-b522-fb6b10596f60" providerId="ADAL" clId="{AC1DCADC-CEB2-4429-8A2A-1962C776C6F0}" dt="2022-03-10T16:19:46.707" v="6067" actId="20577"/>
        <pc:sldMkLst>
          <pc:docMk/>
          <pc:sldMk cId="2474193274" sldId="494"/>
        </pc:sldMkLst>
        <pc:spChg chg="mod">
          <ac:chgData name="Anske Allewaert | GoodPlanet Belgium" userId="39665255-030a-4689-b522-fb6b10596f60" providerId="ADAL" clId="{AC1DCADC-CEB2-4429-8A2A-1962C776C6F0}" dt="2022-03-10T16:19:46.707" v="6067" actId="20577"/>
          <ac:spMkLst>
            <pc:docMk/>
            <pc:sldMk cId="2474193274" sldId="494"/>
            <ac:spMk id="2" creationId="{00000000-0000-0000-0000-000000000000}"/>
          </ac:spMkLst>
        </pc:spChg>
      </pc:sldChg>
      <pc:sldChg chg="del">
        <pc:chgData name="Anske Allewaert | GoodPlanet Belgium" userId="39665255-030a-4689-b522-fb6b10596f60" providerId="ADAL" clId="{AC1DCADC-CEB2-4429-8A2A-1962C776C6F0}" dt="2022-03-10T16:19:37.741" v="6054" actId="47"/>
        <pc:sldMkLst>
          <pc:docMk/>
          <pc:sldMk cId="3032025807" sldId="495"/>
        </pc:sldMkLst>
      </pc:sldChg>
      <pc:sldChg chg="modSp mod">
        <pc:chgData name="Anske Allewaert | GoodPlanet Belgium" userId="39665255-030a-4689-b522-fb6b10596f60" providerId="ADAL" clId="{AC1DCADC-CEB2-4429-8A2A-1962C776C6F0}" dt="2022-03-10T16:19:55.922" v="6068" actId="20577"/>
        <pc:sldMkLst>
          <pc:docMk/>
          <pc:sldMk cId="3388294426" sldId="495"/>
        </pc:sldMkLst>
        <pc:spChg chg="mod">
          <ac:chgData name="Anske Allewaert | GoodPlanet Belgium" userId="39665255-030a-4689-b522-fb6b10596f60" providerId="ADAL" clId="{AC1DCADC-CEB2-4429-8A2A-1962C776C6F0}" dt="2022-03-10T16:19:55.922" v="6068" actId="20577"/>
          <ac:spMkLst>
            <pc:docMk/>
            <pc:sldMk cId="3388294426" sldId="495"/>
            <ac:spMk id="2" creationId="{00000000-0000-0000-0000-000000000000}"/>
          </ac:spMkLst>
        </pc:spChg>
      </pc:sldChg>
    </pc:docChg>
  </pc:docChgLst>
  <pc:docChgLst>
    <pc:chgData name="Kelly De Leuze | GoodPlanet Belgium" userId="13461656-a2d6-4508-ace5-31c2c38ca7f1" providerId="ADAL" clId="{0DDCFBAE-2F99-4970-A054-A8A9CB08A978}"/>
    <pc:docChg chg="modSld">
      <pc:chgData name="Kelly De Leuze | GoodPlanet Belgium" userId="13461656-a2d6-4508-ace5-31c2c38ca7f1" providerId="ADAL" clId="{0DDCFBAE-2F99-4970-A054-A8A9CB08A978}" dt="2022-09-30T15:12:00.492" v="209" actId="1076"/>
      <pc:docMkLst>
        <pc:docMk/>
      </pc:docMkLst>
      <pc:sldChg chg="addSp delSp modSp">
        <pc:chgData name="Kelly De Leuze | GoodPlanet Belgium" userId="13461656-a2d6-4508-ace5-31c2c38ca7f1" providerId="ADAL" clId="{0DDCFBAE-2F99-4970-A054-A8A9CB08A978}" dt="2022-09-30T15:09:17.674" v="198" actId="1076"/>
        <pc:sldMkLst>
          <pc:docMk/>
          <pc:sldMk cId="2451309160" sldId="276"/>
        </pc:sldMkLst>
        <pc:picChg chg="del">
          <ac:chgData name="Kelly De Leuze | GoodPlanet Belgium" userId="13461656-a2d6-4508-ace5-31c2c38ca7f1" providerId="ADAL" clId="{0DDCFBAE-2F99-4970-A054-A8A9CB08A978}" dt="2022-09-30T15:09:09.547" v="195" actId="478"/>
          <ac:picMkLst>
            <pc:docMk/>
            <pc:sldMk cId="2451309160" sldId="276"/>
            <ac:picMk id="2" creationId="{2E8283A3-E8EF-0D18-4594-B2E5EAC78593}"/>
          </ac:picMkLst>
        </pc:picChg>
        <pc:picChg chg="add mod">
          <ac:chgData name="Kelly De Leuze | GoodPlanet Belgium" userId="13461656-a2d6-4508-ace5-31c2c38ca7f1" providerId="ADAL" clId="{0DDCFBAE-2F99-4970-A054-A8A9CB08A978}" dt="2022-09-30T15:09:17.674" v="198" actId="1076"/>
          <ac:picMkLst>
            <pc:docMk/>
            <pc:sldMk cId="2451309160" sldId="276"/>
            <ac:picMk id="3" creationId="{DA198808-BCF0-74C5-310D-602D6AD82B7F}"/>
          </ac:picMkLst>
        </pc:picChg>
      </pc:sldChg>
      <pc:sldChg chg="addSp delSp modSp">
        <pc:chgData name="Kelly De Leuze | GoodPlanet Belgium" userId="13461656-a2d6-4508-ace5-31c2c38ca7f1" providerId="ADAL" clId="{0DDCFBAE-2F99-4970-A054-A8A9CB08A978}" dt="2022-09-30T15:09:36.558" v="200" actId="1076"/>
        <pc:sldMkLst>
          <pc:docMk/>
          <pc:sldMk cId="2465118339" sldId="289"/>
        </pc:sldMkLst>
        <pc:picChg chg="add del mod">
          <ac:chgData name="Kelly De Leuze | GoodPlanet Belgium" userId="13461656-a2d6-4508-ace5-31c2c38ca7f1" providerId="ADAL" clId="{0DDCFBAE-2F99-4970-A054-A8A9CB08A978}" dt="2022-09-30T15:09:36.558" v="200" actId="1076"/>
          <ac:picMkLst>
            <pc:docMk/>
            <pc:sldMk cId="2465118339" sldId="289"/>
            <ac:picMk id="1026" creationId="{FC328A13-8376-0BD6-C64B-66FB2627D201}"/>
          </ac:picMkLst>
        </pc:picChg>
      </pc:sldChg>
      <pc:sldChg chg="addSp delSp modSp">
        <pc:chgData name="Kelly De Leuze | GoodPlanet Belgium" userId="13461656-a2d6-4508-ace5-31c2c38ca7f1" providerId="ADAL" clId="{0DDCFBAE-2F99-4970-A054-A8A9CB08A978}" dt="2022-09-30T15:09:58.460" v="201" actId="1076"/>
        <pc:sldMkLst>
          <pc:docMk/>
          <pc:sldMk cId="101600095" sldId="377"/>
        </pc:sldMkLst>
        <pc:picChg chg="add mod">
          <ac:chgData name="Kelly De Leuze | GoodPlanet Belgium" userId="13461656-a2d6-4508-ace5-31c2c38ca7f1" providerId="ADAL" clId="{0DDCFBAE-2F99-4970-A054-A8A9CB08A978}" dt="2022-09-30T15:09:58.460" v="201" actId="1076"/>
          <ac:picMkLst>
            <pc:docMk/>
            <pc:sldMk cId="101600095" sldId="377"/>
            <ac:picMk id="3" creationId="{CAC94F6A-267D-D2E7-D860-45A7E255B4FE}"/>
          </ac:picMkLst>
        </pc:picChg>
        <pc:picChg chg="del">
          <ac:chgData name="Kelly De Leuze | GoodPlanet Belgium" userId="13461656-a2d6-4508-ace5-31c2c38ca7f1" providerId="ADAL" clId="{0DDCFBAE-2F99-4970-A054-A8A9CB08A978}" dt="2022-09-30T15:04:24.136" v="15" actId="21"/>
          <ac:picMkLst>
            <pc:docMk/>
            <pc:sldMk cId="101600095" sldId="377"/>
            <ac:picMk id="4" creationId="{1679B1DC-2F89-1FB3-CE5B-4FD7687A6CB3}"/>
          </ac:picMkLst>
        </pc:picChg>
      </pc:sldChg>
      <pc:sldChg chg="addSp delSp modSp">
        <pc:chgData name="Kelly De Leuze | GoodPlanet Belgium" userId="13461656-a2d6-4508-ace5-31c2c38ca7f1" providerId="ADAL" clId="{0DDCFBAE-2F99-4970-A054-A8A9CB08A978}" dt="2022-09-30T15:08:15.828" v="185" actId="1076"/>
        <pc:sldMkLst>
          <pc:docMk/>
          <pc:sldMk cId="782746569" sldId="382"/>
        </pc:sldMkLst>
        <pc:picChg chg="del">
          <ac:chgData name="Kelly De Leuze | GoodPlanet Belgium" userId="13461656-a2d6-4508-ace5-31c2c38ca7f1" providerId="ADAL" clId="{0DDCFBAE-2F99-4970-A054-A8A9CB08A978}" dt="2022-09-30T15:08:10.917" v="183" actId="478"/>
          <ac:picMkLst>
            <pc:docMk/>
            <pc:sldMk cId="782746569" sldId="382"/>
            <ac:picMk id="2" creationId="{DBBD4E66-83FB-2A5C-2154-6C3F826A4375}"/>
          </ac:picMkLst>
        </pc:picChg>
        <pc:picChg chg="add mod">
          <ac:chgData name="Kelly De Leuze | GoodPlanet Belgium" userId="13461656-a2d6-4508-ace5-31c2c38ca7f1" providerId="ADAL" clId="{0DDCFBAE-2F99-4970-A054-A8A9CB08A978}" dt="2022-09-30T15:08:15.828" v="185" actId="1076"/>
          <ac:picMkLst>
            <pc:docMk/>
            <pc:sldMk cId="782746569" sldId="382"/>
            <ac:picMk id="4" creationId="{F5AE6FBF-1BB3-5325-08F6-83022EAE1FB8}"/>
          </ac:picMkLst>
        </pc:picChg>
      </pc:sldChg>
      <pc:sldChg chg="addSp delSp modSp">
        <pc:chgData name="Kelly De Leuze | GoodPlanet Belgium" userId="13461656-a2d6-4508-ace5-31c2c38ca7f1" providerId="ADAL" clId="{0DDCFBAE-2F99-4970-A054-A8A9CB08A978}" dt="2022-09-30T15:08:37.259" v="188" actId="1076"/>
        <pc:sldMkLst>
          <pc:docMk/>
          <pc:sldMk cId="3825436592" sldId="398"/>
        </pc:sldMkLst>
        <pc:picChg chg="del">
          <ac:chgData name="Kelly De Leuze | GoodPlanet Belgium" userId="13461656-a2d6-4508-ace5-31c2c38ca7f1" providerId="ADAL" clId="{0DDCFBAE-2F99-4970-A054-A8A9CB08A978}" dt="2022-09-30T15:08:30.300" v="186" actId="478"/>
          <ac:picMkLst>
            <pc:docMk/>
            <pc:sldMk cId="3825436592" sldId="398"/>
            <ac:picMk id="2" creationId="{4B3EA516-6ABC-6010-3B89-27EDD5915A4D}"/>
          </ac:picMkLst>
        </pc:picChg>
        <pc:picChg chg="add mod">
          <ac:chgData name="Kelly De Leuze | GoodPlanet Belgium" userId="13461656-a2d6-4508-ace5-31c2c38ca7f1" providerId="ADAL" clId="{0DDCFBAE-2F99-4970-A054-A8A9CB08A978}" dt="2022-09-30T15:08:37.259" v="188" actId="1076"/>
          <ac:picMkLst>
            <pc:docMk/>
            <pc:sldMk cId="3825436592" sldId="398"/>
            <ac:picMk id="4" creationId="{D62BBA42-B299-03A4-68E8-6A29330F6B5F}"/>
          </ac:picMkLst>
        </pc:picChg>
      </pc:sldChg>
      <pc:sldChg chg="addSp delSp modSp">
        <pc:chgData name="Kelly De Leuze | GoodPlanet Belgium" userId="13461656-a2d6-4508-ace5-31c2c38ca7f1" providerId="ADAL" clId="{0DDCFBAE-2F99-4970-A054-A8A9CB08A978}" dt="2022-09-30T15:05:36.096" v="66" actId="1076"/>
        <pc:sldMkLst>
          <pc:docMk/>
          <pc:sldMk cId="2828912795" sldId="400"/>
        </pc:sldMkLst>
        <pc:picChg chg="del">
          <ac:chgData name="Kelly De Leuze | GoodPlanet Belgium" userId="13461656-a2d6-4508-ace5-31c2c38ca7f1" providerId="ADAL" clId="{0DDCFBAE-2F99-4970-A054-A8A9CB08A978}" dt="2022-09-30T15:05:30.309" v="64" actId="478"/>
          <ac:picMkLst>
            <pc:docMk/>
            <pc:sldMk cId="2828912795" sldId="400"/>
            <ac:picMk id="3" creationId="{A641C801-7B5C-A5BA-3010-25B73CFCF8B8}"/>
          </ac:picMkLst>
        </pc:picChg>
        <pc:picChg chg="add mod">
          <ac:chgData name="Kelly De Leuze | GoodPlanet Belgium" userId="13461656-a2d6-4508-ace5-31c2c38ca7f1" providerId="ADAL" clId="{0DDCFBAE-2F99-4970-A054-A8A9CB08A978}" dt="2022-09-30T15:05:36.096" v="66" actId="1076"/>
          <ac:picMkLst>
            <pc:docMk/>
            <pc:sldMk cId="2828912795" sldId="400"/>
            <ac:picMk id="4" creationId="{09F62629-055C-CF5D-22DF-068A611F9289}"/>
          </ac:picMkLst>
        </pc:picChg>
      </pc:sldChg>
      <pc:sldChg chg="addSp modSp">
        <pc:chgData name="Kelly De Leuze | GoodPlanet Belgium" userId="13461656-a2d6-4508-ace5-31c2c38ca7f1" providerId="ADAL" clId="{0DDCFBAE-2F99-4970-A054-A8A9CB08A978}" dt="2022-09-30T15:04:56.016" v="18"/>
        <pc:sldMkLst>
          <pc:docMk/>
          <pc:sldMk cId="2731006566" sldId="403"/>
        </pc:sldMkLst>
        <pc:picChg chg="add mod">
          <ac:chgData name="Kelly De Leuze | GoodPlanet Belgium" userId="13461656-a2d6-4508-ace5-31c2c38ca7f1" providerId="ADAL" clId="{0DDCFBAE-2F99-4970-A054-A8A9CB08A978}" dt="2022-09-30T15:04:26.810" v="16"/>
          <ac:picMkLst>
            <pc:docMk/>
            <pc:sldMk cId="2731006566" sldId="403"/>
            <ac:picMk id="3" creationId="{A26F23F2-2A89-161B-D99C-9492566EAFF9}"/>
          </ac:picMkLst>
        </pc:picChg>
        <pc:picChg chg="add mod">
          <ac:chgData name="Kelly De Leuze | GoodPlanet Belgium" userId="13461656-a2d6-4508-ace5-31c2c38ca7f1" providerId="ADAL" clId="{0DDCFBAE-2F99-4970-A054-A8A9CB08A978}" dt="2022-09-30T15:04:56.016" v="18"/>
          <ac:picMkLst>
            <pc:docMk/>
            <pc:sldMk cId="2731006566" sldId="403"/>
            <ac:picMk id="4" creationId="{D5E1190F-F3B9-AE9A-BD53-0AE305E27D5E}"/>
          </ac:picMkLst>
        </pc:picChg>
      </pc:sldChg>
      <pc:sldChg chg="addSp delSp modSp mod">
        <pc:chgData name="Kelly De Leuze | GoodPlanet Belgium" userId="13461656-a2d6-4508-ace5-31c2c38ca7f1" providerId="ADAL" clId="{0DDCFBAE-2F99-4970-A054-A8A9CB08A978}" dt="2022-09-30T15:10:53.156" v="205" actId="1076"/>
        <pc:sldMkLst>
          <pc:docMk/>
          <pc:sldMk cId="3342771003" sldId="437"/>
        </pc:sldMkLst>
        <pc:spChg chg="mod">
          <ac:chgData name="Kelly De Leuze | GoodPlanet Belgium" userId="13461656-a2d6-4508-ace5-31c2c38ca7f1" providerId="ADAL" clId="{0DDCFBAE-2F99-4970-A054-A8A9CB08A978}" dt="2022-09-30T15:10:53.156" v="205" actId="1076"/>
          <ac:spMkLst>
            <pc:docMk/>
            <pc:sldMk cId="3342771003" sldId="437"/>
            <ac:spMk id="10" creationId="{00000000-0000-0000-0000-000000000000}"/>
          </ac:spMkLst>
        </pc:spChg>
        <pc:picChg chg="del">
          <ac:chgData name="Kelly De Leuze | GoodPlanet Belgium" userId="13461656-a2d6-4508-ace5-31c2c38ca7f1" providerId="ADAL" clId="{0DDCFBAE-2F99-4970-A054-A8A9CB08A978}" dt="2022-09-30T15:06:32.422" v="160" actId="478"/>
          <ac:picMkLst>
            <pc:docMk/>
            <pc:sldMk cId="3342771003" sldId="437"/>
            <ac:picMk id="2" creationId="{60603EDD-27F9-88F5-7DE6-E61AE215AC62}"/>
          </ac:picMkLst>
        </pc:picChg>
        <pc:picChg chg="add mod">
          <ac:chgData name="Kelly De Leuze | GoodPlanet Belgium" userId="13461656-a2d6-4508-ace5-31c2c38ca7f1" providerId="ADAL" clId="{0DDCFBAE-2F99-4970-A054-A8A9CB08A978}" dt="2022-09-30T15:10:45.925" v="204" actId="1076"/>
          <ac:picMkLst>
            <pc:docMk/>
            <pc:sldMk cId="3342771003" sldId="437"/>
            <ac:picMk id="4" creationId="{1BB5DF5C-A07A-B75C-ECA5-7E3811D770E2}"/>
          </ac:picMkLst>
        </pc:picChg>
      </pc:sldChg>
      <pc:sldChg chg="addSp delSp modSp">
        <pc:chgData name="Kelly De Leuze | GoodPlanet Belgium" userId="13461656-a2d6-4508-ace5-31c2c38ca7f1" providerId="ADAL" clId="{0DDCFBAE-2F99-4970-A054-A8A9CB08A978}" dt="2022-09-30T15:07:00.205" v="170" actId="1076"/>
        <pc:sldMkLst>
          <pc:docMk/>
          <pc:sldMk cId="194226436" sldId="438"/>
        </pc:sldMkLst>
        <pc:picChg chg="del">
          <ac:chgData name="Kelly De Leuze | GoodPlanet Belgium" userId="13461656-a2d6-4508-ace5-31c2c38ca7f1" providerId="ADAL" clId="{0DDCFBAE-2F99-4970-A054-A8A9CB08A978}" dt="2022-09-30T15:06:53.948" v="168" actId="478"/>
          <ac:picMkLst>
            <pc:docMk/>
            <pc:sldMk cId="194226436" sldId="438"/>
            <ac:picMk id="2" creationId="{EFADD940-F32F-32E4-0A49-315CFCC8F92A}"/>
          </ac:picMkLst>
        </pc:picChg>
        <pc:picChg chg="add mod">
          <ac:chgData name="Kelly De Leuze | GoodPlanet Belgium" userId="13461656-a2d6-4508-ace5-31c2c38ca7f1" providerId="ADAL" clId="{0DDCFBAE-2F99-4970-A054-A8A9CB08A978}" dt="2022-09-30T15:07:00.205" v="170" actId="1076"/>
          <ac:picMkLst>
            <pc:docMk/>
            <pc:sldMk cId="194226436" sldId="438"/>
            <ac:picMk id="4" creationId="{60AFBCEA-7738-D21F-9B96-667092BB4CE9}"/>
          </ac:picMkLst>
        </pc:picChg>
      </pc:sldChg>
      <pc:sldChg chg="addSp delSp modSp mod">
        <pc:chgData name="Kelly De Leuze | GoodPlanet Belgium" userId="13461656-a2d6-4508-ace5-31c2c38ca7f1" providerId="ADAL" clId="{0DDCFBAE-2F99-4970-A054-A8A9CB08A978}" dt="2022-09-30T15:11:16.230" v="206" actId="1076"/>
        <pc:sldMkLst>
          <pc:docMk/>
          <pc:sldMk cId="3498366845" sldId="439"/>
        </pc:sldMkLst>
        <pc:spChg chg="mod">
          <ac:chgData name="Kelly De Leuze | GoodPlanet Belgium" userId="13461656-a2d6-4508-ace5-31c2c38ca7f1" providerId="ADAL" clId="{0DDCFBAE-2F99-4970-A054-A8A9CB08A978}" dt="2022-09-30T15:11:16.230" v="206" actId="1076"/>
          <ac:spMkLst>
            <pc:docMk/>
            <pc:sldMk cId="3498366845" sldId="439"/>
            <ac:spMk id="10" creationId="{00000000-0000-0000-0000-000000000000}"/>
          </ac:spMkLst>
        </pc:spChg>
        <pc:picChg chg="del">
          <ac:chgData name="Kelly De Leuze | GoodPlanet Belgium" userId="13461656-a2d6-4508-ace5-31c2c38ca7f1" providerId="ADAL" clId="{0DDCFBAE-2F99-4970-A054-A8A9CB08A978}" dt="2022-09-30T15:07:09.643" v="171" actId="478"/>
          <ac:picMkLst>
            <pc:docMk/>
            <pc:sldMk cId="3498366845" sldId="439"/>
            <ac:picMk id="2" creationId="{57A20536-8AB9-088D-F4C0-831037C25288}"/>
          </ac:picMkLst>
        </pc:picChg>
        <pc:picChg chg="add mod">
          <ac:chgData name="Kelly De Leuze | GoodPlanet Belgium" userId="13461656-a2d6-4508-ace5-31c2c38ca7f1" providerId="ADAL" clId="{0DDCFBAE-2F99-4970-A054-A8A9CB08A978}" dt="2022-09-30T15:07:15.463" v="173" actId="1076"/>
          <ac:picMkLst>
            <pc:docMk/>
            <pc:sldMk cId="3498366845" sldId="439"/>
            <ac:picMk id="4" creationId="{44DB9BB8-0693-505B-03A9-F34F4C560DCC}"/>
          </ac:picMkLst>
        </pc:picChg>
      </pc:sldChg>
      <pc:sldChg chg="addSp delSp modSp mod">
        <pc:chgData name="Kelly De Leuze | GoodPlanet Belgium" userId="13461656-a2d6-4508-ace5-31c2c38ca7f1" providerId="ADAL" clId="{0DDCFBAE-2F99-4970-A054-A8A9CB08A978}" dt="2022-09-30T15:11:28.761" v="207" actId="1076"/>
        <pc:sldMkLst>
          <pc:docMk/>
          <pc:sldMk cId="701916430" sldId="440"/>
        </pc:sldMkLst>
        <pc:spChg chg="mod">
          <ac:chgData name="Kelly De Leuze | GoodPlanet Belgium" userId="13461656-a2d6-4508-ace5-31c2c38ca7f1" providerId="ADAL" clId="{0DDCFBAE-2F99-4970-A054-A8A9CB08A978}" dt="2022-09-30T15:11:28.761" v="207" actId="1076"/>
          <ac:spMkLst>
            <pc:docMk/>
            <pc:sldMk cId="701916430" sldId="440"/>
            <ac:spMk id="10" creationId="{00000000-0000-0000-0000-000000000000}"/>
          </ac:spMkLst>
        </pc:spChg>
        <pc:picChg chg="del">
          <ac:chgData name="Kelly De Leuze | GoodPlanet Belgium" userId="13461656-a2d6-4508-ace5-31c2c38ca7f1" providerId="ADAL" clId="{0DDCFBAE-2F99-4970-A054-A8A9CB08A978}" dt="2022-09-30T15:07:28.877" v="174" actId="478"/>
          <ac:picMkLst>
            <pc:docMk/>
            <pc:sldMk cId="701916430" sldId="440"/>
            <ac:picMk id="2" creationId="{F911D225-61E6-9F21-98EB-948165F06349}"/>
          </ac:picMkLst>
        </pc:picChg>
        <pc:picChg chg="add mod">
          <ac:chgData name="Kelly De Leuze | GoodPlanet Belgium" userId="13461656-a2d6-4508-ace5-31c2c38ca7f1" providerId="ADAL" clId="{0DDCFBAE-2F99-4970-A054-A8A9CB08A978}" dt="2022-09-30T15:07:33.829" v="176" actId="1076"/>
          <ac:picMkLst>
            <pc:docMk/>
            <pc:sldMk cId="701916430" sldId="440"/>
            <ac:picMk id="4" creationId="{1F2F12E6-E00D-A92F-A646-30627993D1F6}"/>
          </ac:picMkLst>
        </pc:picChg>
      </pc:sldChg>
      <pc:sldChg chg="addSp delSp modSp">
        <pc:chgData name="Kelly De Leuze | GoodPlanet Belgium" userId="13461656-a2d6-4508-ace5-31c2c38ca7f1" providerId="ADAL" clId="{0DDCFBAE-2F99-4970-A054-A8A9CB08A978}" dt="2022-09-30T15:12:00.492" v="209" actId="1076"/>
        <pc:sldMkLst>
          <pc:docMk/>
          <pc:sldMk cId="3776848072" sldId="441"/>
        </pc:sldMkLst>
        <pc:picChg chg="del">
          <ac:chgData name="Kelly De Leuze | GoodPlanet Belgium" userId="13461656-a2d6-4508-ace5-31c2c38ca7f1" providerId="ADAL" clId="{0DDCFBAE-2F99-4970-A054-A8A9CB08A978}" dt="2022-09-30T15:07:42.187" v="177" actId="478"/>
          <ac:picMkLst>
            <pc:docMk/>
            <pc:sldMk cId="3776848072" sldId="441"/>
            <ac:picMk id="2" creationId="{EC73431B-DED8-19E0-9919-777A32D94109}"/>
          </ac:picMkLst>
        </pc:picChg>
        <pc:picChg chg="add mod">
          <ac:chgData name="Kelly De Leuze | GoodPlanet Belgium" userId="13461656-a2d6-4508-ace5-31c2c38ca7f1" providerId="ADAL" clId="{0DDCFBAE-2F99-4970-A054-A8A9CB08A978}" dt="2022-09-30T15:12:00.492" v="209" actId="1076"/>
          <ac:picMkLst>
            <pc:docMk/>
            <pc:sldMk cId="3776848072" sldId="441"/>
            <ac:picMk id="4" creationId="{45FB587E-B95D-447F-42A8-F15DD411787E}"/>
          </ac:picMkLst>
        </pc:picChg>
      </pc:sldChg>
      <pc:sldChg chg="addSp delSp modSp">
        <pc:chgData name="Kelly De Leuze | GoodPlanet Belgium" userId="13461656-a2d6-4508-ace5-31c2c38ca7f1" providerId="ADAL" clId="{0DDCFBAE-2F99-4970-A054-A8A9CB08A978}" dt="2022-09-30T15:08:01.979" v="182" actId="1076"/>
        <pc:sldMkLst>
          <pc:docMk/>
          <pc:sldMk cId="3142081633" sldId="442"/>
        </pc:sldMkLst>
        <pc:picChg chg="del">
          <ac:chgData name="Kelly De Leuze | GoodPlanet Belgium" userId="13461656-a2d6-4508-ace5-31c2c38ca7f1" providerId="ADAL" clId="{0DDCFBAE-2F99-4970-A054-A8A9CB08A978}" dt="2022-09-30T15:07:54.450" v="180" actId="478"/>
          <ac:picMkLst>
            <pc:docMk/>
            <pc:sldMk cId="3142081633" sldId="442"/>
            <ac:picMk id="2" creationId="{FB5824F5-CAB3-3D0C-B83E-D3A255282DDE}"/>
          </ac:picMkLst>
        </pc:picChg>
        <pc:picChg chg="add mod">
          <ac:chgData name="Kelly De Leuze | GoodPlanet Belgium" userId="13461656-a2d6-4508-ace5-31c2c38ca7f1" providerId="ADAL" clId="{0DDCFBAE-2F99-4970-A054-A8A9CB08A978}" dt="2022-09-30T15:08:01.979" v="182" actId="1076"/>
          <ac:picMkLst>
            <pc:docMk/>
            <pc:sldMk cId="3142081633" sldId="442"/>
            <ac:picMk id="4" creationId="{B5B17B39-BA6F-CAAC-1048-19E011E5F6C1}"/>
          </ac:picMkLst>
        </pc:picChg>
      </pc:sldChg>
      <pc:sldChg chg="addSp delSp modSp">
        <pc:chgData name="Kelly De Leuze | GoodPlanet Belgium" userId="13461656-a2d6-4508-ace5-31c2c38ca7f1" providerId="ADAL" clId="{0DDCFBAE-2F99-4970-A054-A8A9CB08A978}" dt="2022-09-30T15:08:52.801" v="191" actId="1076"/>
        <pc:sldMkLst>
          <pc:docMk/>
          <pc:sldMk cId="1066095997" sldId="445"/>
        </pc:sldMkLst>
        <pc:picChg chg="del">
          <ac:chgData name="Kelly De Leuze | GoodPlanet Belgium" userId="13461656-a2d6-4508-ace5-31c2c38ca7f1" providerId="ADAL" clId="{0DDCFBAE-2F99-4970-A054-A8A9CB08A978}" dt="2022-09-30T15:08:46.313" v="189" actId="478"/>
          <ac:picMkLst>
            <pc:docMk/>
            <pc:sldMk cId="1066095997" sldId="445"/>
            <ac:picMk id="2" creationId="{83353CAC-1E6B-4AE8-085C-E7896559A94E}"/>
          </ac:picMkLst>
        </pc:picChg>
        <pc:picChg chg="add mod">
          <ac:chgData name="Kelly De Leuze | GoodPlanet Belgium" userId="13461656-a2d6-4508-ace5-31c2c38ca7f1" providerId="ADAL" clId="{0DDCFBAE-2F99-4970-A054-A8A9CB08A978}" dt="2022-09-30T15:08:52.801" v="191" actId="1076"/>
          <ac:picMkLst>
            <pc:docMk/>
            <pc:sldMk cId="1066095997" sldId="445"/>
            <ac:picMk id="4" creationId="{774947D9-5F12-6EF0-1587-DBFD47A87367}"/>
          </ac:picMkLst>
        </pc:picChg>
      </pc:sldChg>
      <pc:sldChg chg="addSp delSp modSp">
        <pc:chgData name="Kelly De Leuze | GoodPlanet Belgium" userId="13461656-a2d6-4508-ace5-31c2c38ca7f1" providerId="ADAL" clId="{0DDCFBAE-2F99-4970-A054-A8A9CB08A978}" dt="2022-09-30T15:09:02.440" v="194" actId="1076"/>
        <pc:sldMkLst>
          <pc:docMk/>
          <pc:sldMk cId="2372224095" sldId="446"/>
        </pc:sldMkLst>
        <pc:picChg chg="del">
          <ac:chgData name="Kelly De Leuze | GoodPlanet Belgium" userId="13461656-a2d6-4508-ace5-31c2c38ca7f1" providerId="ADAL" clId="{0DDCFBAE-2F99-4970-A054-A8A9CB08A978}" dt="2022-09-30T15:08:57.337" v="192" actId="478"/>
          <ac:picMkLst>
            <pc:docMk/>
            <pc:sldMk cId="2372224095" sldId="446"/>
            <ac:picMk id="2" creationId="{D1CF2A5B-875D-5DDD-8C46-899BCEF79155}"/>
          </ac:picMkLst>
        </pc:picChg>
        <pc:picChg chg="add mod">
          <ac:chgData name="Kelly De Leuze | GoodPlanet Belgium" userId="13461656-a2d6-4508-ace5-31c2c38ca7f1" providerId="ADAL" clId="{0DDCFBAE-2F99-4970-A054-A8A9CB08A978}" dt="2022-09-30T15:09:02.440" v="194" actId="1076"/>
          <ac:picMkLst>
            <pc:docMk/>
            <pc:sldMk cId="2372224095" sldId="446"/>
            <ac:picMk id="4" creationId="{2AACD797-BBA4-C1D9-4FC1-8FC72F3E6A79}"/>
          </ac:picMkLst>
        </pc:picChg>
      </pc:sldChg>
      <pc:sldChg chg="addSp delSp modSp">
        <pc:chgData name="Kelly De Leuze | GoodPlanet Belgium" userId="13461656-a2d6-4508-ace5-31c2c38ca7f1" providerId="ADAL" clId="{0DDCFBAE-2F99-4970-A054-A8A9CB08A978}" dt="2022-09-30T15:10:15.740" v="202" actId="1076"/>
        <pc:sldMkLst>
          <pc:docMk/>
          <pc:sldMk cId="2192537044" sldId="506"/>
        </pc:sldMkLst>
        <pc:picChg chg="del">
          <ac:chgData name="Kelly De Leuze | GoodPlanet Belgium" userId="13461656-a2d6-4508-ace5-31c2c38ca7f1" providerId="ADAL" clId="{0DDCFBAE-2F99-4970-A054-A8A9CB08A978}" dt="2022-09-30T15:05:44.810" v="67" actId="478"/>
          <ac:picMkLst>
            <pc:docMk/>
            <pc:sldMk cId="2192537044" sldId="506"/>
            <ac:picMk id="2" creationId="{CA77F30F-C2E4-4584-B983-3F9C8BB4A0D0}"/>
          </ac:picMkLst>
        </pc:picChg>
        <pc:picChg chg="add mod">
          <ac:chgData name="Kelly De Leuze | GoodPlanet Belgium" userId="13461656-a2d6-4508-ace5-31c2c38ca7f1" providerId="ADAL" clId="{0DDCFBAE-2F99-4970-A054-A8A9CB08A978}" dt="2022-09-30T15:10:15.740" v="202" actId="1076"/>
          <ac:picMkLst>
            <pc:docMk/>
            <pc:sldMk cId="2192537044" sldId="506"/>
            <ac:picMk id="4" creationId="{06ECDECF-CCC0-FD61-EDF3-4BA5D88D0DB9}"/>
          </ac:picMkLst>
        </pc:picChg>
      </pc:sldChg>
      <pc:sldChg chg="addSp delSp modSp">
        <pc:chgData name="Kelly De Leuze | GoodPlanet Belgium" userId="13461656-a2d6-4508-ace5-31c2c38ca7f1" providerId="ADAL" clId="{0DDCFBAE-2F99-4970-A054-A8A9CB08A978}" dt="2022-09-30T15:10:25.903" v="203" actId="1076"/>
        <pc:sldMkLst>
          <pc:docMk/>
          <pc:sldMk cId="2967941087" sldId="507"/>
        </pc:sldMkLst>
        <pc:picChg chg="del">
          <ac:chgData name="Kelly De Leuze | GoodPlanet Belgium" userId="13461656-a2d6-4508-ace5-31c2c38ca7f1" providerId="ADAL" clId="{0DDCFBAE-2F99-4970-A054-A8A9CB08A978}" dt="2022-09-30T15:06:06.802" v="130" actId="478"/>
          <ac:picMkLst>
            <pc:docMk/>
            <pc:sldMk cId="2967941087" sldId="507"/>
            <ac:picMk id="2" creationId="{5A82561C-3E24-D6A6-E255-2FF256BD7A42}"/>
          </ac:picMkLst>
        </pc:picChg>
        <pc:picChg chg="add mod">
          <ac:chgData name="Kelly De Leuze | GoodPlanet Belgium" userId="13461656-a2d6-4508-ace5-31c2c38ca7f1" providerId="ADAL" clId="{0DDCFBAE-2F99-4970-A054-A8A9CB08A978}" dt="2022-09-30T15:10:25.903" v="203" actId="1076"/>
          <ac:picMkLst>
            <pc:docMk/>
            <pc:sldMk cId="2967941087" sldId="507"/>
            <ac:picMk id="4" creationId="{B47E251F-4F99-F716-1EAD-288FAB24F65A}"/>
          </ac:picMkLst>
        </pc:picChg>
      </pc:sldChg>
    </pc:docChg>
  </pc:docChgLst>
  <pc:docChgLst>
    <pc:chgData name="Anske Allewaert | GoodPlanet Belgium" userId="39665255-030a-4689-b522-fb6b10596f60" providerId="ADAL" clId="{3D7E6449-6B3D-40D6-9412-B4B2C4F3EAE3}"/>
    <pc:docChg chg="undo custSel addSld delSld modSld sldOrd">
      <pc:chgData name="Anske Allewaert | GoodPlanet Belgium" userId="39665255-030a-4689-b522-fb6b10596f60" providerId="ADAL" clId="{3D7E6449-6B3D-40D6-9412-B4B2C4F3EAE3}" dt="2022-06-15T12:41:04.141" v="2115" actId="1076"/>
      <pc:docMkLst>
        <pc:docMk/>
      </pc:docMkLst>
      <pc:sldChg chg="del">
        <pc:chgData name="Anske Allewaert | GoodPlanet Belgium" userId="39665255-030a-4689-b522-fb6b10596f60" providerId="ADAL" clId="{3D7E6449-6B3D-40D6-9412-B4B2C4F3EAE3}" dt="2022-05-05T09:58:09.667" v="657" actId="47"/>
        <pc:sldMkLst>
          <pc:docMk/>
          <pc:sldMk cId="1954135386" sldId="274"/>
        </pc:sldMkLst>
      </pc:sldChg>
      <pc:sldChg chg="setBg">
        <pc:chgData name="Anske Allewaert | GoodPlanet Belgium" userId="39665255-030a-4689-b522-fb6b10596f60" providerId="ADAL" clId="{3D7E6449-6B3D-40D6-9412-B4B2C4F3EAE3}" dt="2022-05-05T09:58:54.001" v="660"/>
        <pc:sldMkLst>
          <pc:docMk/>
          <pc:sldMk cId="2451309160" sldId="276"/>
        </pc:sldMkLst>
      </pc:sldChg>
      <pc:sldChg chg="mod modShow">
        <pc:chgData name="Anske Allewaert | GoodPlanet Belgium" userId="39665255-030a-4689-b522-fb6b10596f60" providerId="ADAL" clId="{3D7E6449-6B3D-40D6-9412-B4B2C4F3EAE3}" dt="2022-05-05T10:07:42.485" v="1112" actId="729"/>
        <pc:sldMkLst>
          <pc:docMk/>
          <pc:sldMk cId="2465118339" sldId="289"/>
        </pc:sldMkLst>
      </pc:sldChg>
      <pc:sldChg chg="del">
        <pc:chgData name="Anske Allewaert | GoodPlanet Belgium" userId="39665255-030a-4689-b522-fb6b10596f60" providerId="ADAL" clId="{3D7E6449-6B3D-40D6-9412-B4B2C4F3EAE3}" dt="2022-05-05T09:58:03.496" v="647" actId="47"/>
        <pc:sldMkLst>
          <pc:docMk/>
          <pc:sldMk cId="1671670837" sldId="294"/>
        </pc:sldMkLst>
      </pc:sldChg>
      <pc:sldChg chg="del">
        <pc:chgData name="Anske Allewaert | GoodPlanet Belgium" userId="39665255-030a-4689-b522-fb6b10596f60" providerId="ADAL" clId="{3D7E6449-6B3D-40D6-9412-B4B2C4F3EAE3}" dt="2022-05-05T09:58:07.987" v="655" actId="47"/>
        <pc:sldMkLst>
          <pc:docMk/>
          <pc:sldMk cId="3225545327" sldId="296"/>
        </pc:sldMkLst>
      </pc:sldChg>
      <pc:sldChg chg="modNotesTx">
        <pc:chgData name="Anske Allewaert | GoodPlanet Belgium" userId="39665255-030a-4689-b522-fb6b10596f60" providerId="ADAL" clId="{3D7E6449-6B3D-40D6-9412-B4B2C4F3EAE3}" dt="2022-05-05T09:52:06.936" v="424" actId="20577"/>
        <pc:sldMkLst>
          <pc:docMk/>
          <pc:sldMk cId="2628675118" sldId="322"/>
        </pc:sldMkLst>
      </pc:sldChg>
      <pc:sldChg chg="del">
        <pc:chgData name="Anske Allewaert | GoodPlanet Belgium" userId="39665255-030a-4689-b522-fb6b10596f60" providerId="ADAL" clId="{3D7E6449-6B3D-40D6-9412-B4B2C4F3EAE3}" dt="2022-05-05T09:58:02.988" v="646" actId="47"/>
        <pc:sldMkLst>
          <pc:docMk/>
          <pc:sldMk cId="3941049988" sldId="330"/>
        </pc:sldMkLst>
      </pc:sldChg>
      <pc:sldChg chg="del">
        <pc:chgData name="Anske Allewaert | GoodPlanet Belgium" userId="39665255-030a-4689-b522-fb6b10596f60" providerId="ADAL" clId="{3D7E6449-6B3D-40D6-9412-B4B2C4F3EAE3}" dt="2022-05-05T09:58:06.704" v="653" actId="47"/>
        <pc:sldMkLst>
          <pc:docMk/>
          <pc:sldMk cId="2655903350" sldId="331"/>
        </pc:sldMkLst>
      </pc:sldChg>
      <pc:sldChg chg="del">
        <pc:chgData name="Anske Allewaert | GoodPlanet Belgium" userId="39665255-030a-4689-b522-fb6b10596f60" providerId="ADAL" clId="{3D7E6449-6B3D-40D6-9412-B4B2C4F3EAE3}" dt="2022-05-05T09:58:06.117" v="652" actId="47"/>
        <pc:sldMkLst>
          <pc:docMk/>
          <pc:sldMk cId="3843927033" sldId="332"/>
        </pc:sldMkLst>
      </pc:sldChg>
      <pc:sldChg chg="del">
        <pc:chgData name="Anske Allewaert | GoodPlanet Belgium" userId="39665255-030a-4689-b522-fb6b10596f60" providerId="ADAL" clId="{3D7E6449-6B3D-40D6-9412-B4B2C4F3EAE3}" dt="2022-05-05T09:58:01.797" v="644" actId="47"/>
        <pc:sldMkLst>
          <pc:docMk/>
          <pc:sldMk cId="857900201" sldId="333"/>
        </pc:sldMkLst>
      </pc:sldChg>
      <pc:sldChg chg="del">
        <pc:chgData name="Anske Allewaert | GoodPlanet Belgium" userId="39665255-030a-4689-b522-fb6b10596f60" providerId="ADAL" clId="{3D7E6449-6B3D-40D6-9412-B4B2C4F3EAE3}" dt="2022-05-05T09:58:05.588" v="650" actId="47"/>
        <pc:sldMkLst>
          <pc:docMk/>
          <pc:sldMk cId="3856432638" sldId="334"/>
        </pc:sldMkLst>
      </pc:sldChg>
      <pc:sldChg chg="del">
        <pc:chgData name="Anske Allewaert | GoodPlanet Belgium" userId="39665255-030a-4689-b522-fb6b10596f60" providerId="ADAL" clId="{3D7E6449-6B3D-40D6-9412-B4B2C4F3EAE3}" dt="2022-05-05T09:58:04.113" v="648" actId="47"/>
        <pc:sldMkLst>
          <pc:docMk/>
          <pc:sldMk cId="1570734755" sldId="335"/>
        </pc:sldMkLst>
      </pc:sldChg>
      <pc:sldChg chg="del">
        <pc:chgData name="Anske Allewaert | GoodPlanet Belgium" userId="39665255-030a-4689-b522-fb6b10596f60" providerId="ADAL" clId="{3D7E6449-6B3D-40D6-9412-B4B2C4F3EAE3}" dt="2022-05-05T09:58:07.426" v="654" actId="47"/>
        <pc:sldMkLst>
          <pc:docMk/>
          <pc:sldMk cId="3778849065" sldId="336"/>
        </pc:sldMkLst>
      </pc:sldChg>
      <pc:sldChg chg="modSp mod">
        <pc:chgData name="Anske Allewaert | GoodPlanet Belgium" userId="39665255-030a-4689-b522-fb6b10596f60" providerId="ADAL" clId="{3D7E6449-6B3D-40D6-9412-B4B2C4F3EAE3}" dt="2022-05-06T13:55:41.306" v="1362" actId="20577"/>
        <pc:sldMkLst>
          <pc:docMk/>
          <pc:sldMk cId="1757534119" sldId="337"/>
        </pc:sldMkLst>
        <pc:spChg chg="mod">
          <ac:chgData name="Anske Allewaert | GoodPlanet Belgium" userId="39665255-030a-4689-b522-fb6b10596f60" providerId="ADAL" clId="{3D7E6449-6B3D-40D6-9412-B4B2C4F3EAE3}" dt="2022-05-06T13:55:05.319" v="1353" actId="14100"/>
          <ac:spMkLst>
            <pc:docMk/>
            <pc:sldMk cId="1757534119" sldId="337"/>
            <ac:spMk id="8" creationId="{381404C9-6FF9-40E7-B463-05DAF6010C3B}"/>
          </ac:spMkLst>
        </pc:spChg>
        <pc:spChg chg="mod">
          <ac:chgData name="Anske Allewaert | GoodPlanet Belgium" userId="39665255-030a-4689-b522-fb6b10596f60" providerId="ADAL" clId="{3D7E6449-6B3D-40D6-9412-B4B2C4F3EAE3}" dt="2022-05-06T13:55:31.255" v="1361" actId="20577"/>
          <ac:spMkLst>
            <pc:docMk/>
            <pc:sldMk cId="1757534119" sldId="337"/>
            <ac:spMk id="9" creationId="{005DCE66-06A0-48D4-8FEE-ED3D062BDE70}"/>
          </ac:spMkLst>
        </pc:spChg>
        <pc:spChg chg="mod">
          <ac:chgData name="Anske Allewaert | GoodPlanet Belgium" userId="39665255-030a-4689-b522-fb6b10596f60" providerId="ADAL" clId="{3D7E6449-6B3D-40D6-9412-B4B2C4F3EAE3}" dt="2022-05-06T13:55:27.552" v="1358" actId="1076"/>
          <ac:spMkLst>
            <pc:docMk/>
            <pc:sldMk cId="1757534119" sldId="337"/>
            <ac:spMk id="12" creationId="{B08214A3-C5CE-489A-822E-BCBDDCDDB4AF}"/>
          </ac:spMkLst>
        </pc:spChg>
        <pc:spChg chg="mod">
          <ac:chgData name="Anske Allewaert | GoodPlanet Belgium" userId="39665255-030a-4689-b522-fb6b10596f60" providerId="ADAL" clId="{3D7E6449-6B3D-40D6-9412-B4B2C4F3EAE3}" dt="2022-05-06T13:55:41.306" v="1362" actId="20577"/>
          <ac:spMkLst>
            <pc:docMk/>
            <pc:sldMk cId="1757534119" sldId="337"/>
            <ac:spMk id="13" creationId="{1E023ED2-F4BE-46A9-ACEB-BC6AB451A7CC}"/>
          </ac:spMkLst>
        </pc:spChg>
        <pc:spChg chg="mod">
          <ac:chgData name="Anske Allewaert | GoodPlanet Belgium" userId="39665255-030a-4689-b522-fb6b10596f60" providerId="ADAL" clId="{3D7E6449-6B3D-40D6-9412-B4B2C4F3EAE3}" dt="2022-05-06T13:55:22.753" v="1357" actId="14100"/>
          <ac:spMkLst>
            <pc:docMk/>
            <pc:sldMk cId="1757534119" sldId="337"/>
            <ac:spMk id="16" creationId="{54090EEA-947C-434D-9161-18E6769F6A9C}"/>
          </ac:spMkLst>
        </pc:spChg>
      </pc:sldChg>
      <pc:sldChg chg="del">
        <pc:chgData name="Anske Allewaert | GoodPlanet Belgium" userId="39665255-030a-4689-b522-fb6b10596f60" providerId="ADAL" clId="{3D7E6449-6B3D-40D6-9412-B4B2C4F3EAE3}" dt="2022-05-05T09:58:02.462" v="645" actId="47"/>
        <pc:sldMkLst>
          <pc:docMk/>
          <pc:sldMk cId="1611470296" sldId="338"/>
        </pc:sldMkLst>
      </pc:sldChg>
      <pc:sldChg chg="del">
        <pc:chgData name="Anske Allewaert | GoodPlanet Belgium" userId="39665255-030a-4689-b522-fb6b10596f60" providerId="ADAL" clId="{3D7E6449-6B3D-40D6-9412-B4B2C4F3EAE3}" dt="2022-05-05T09:58:05.836" v="651" actId="47"/>
        <pc:sldMkLst>
          <pc:docMk/>
          <pc:sldMk cId="2881049832" sldId="339"/>
        </pc:sldMkLst>
      </pc:sldChg>
      <pc:sldChg chg="del">
        <pc:chgData name="Anske Allewaert | GoodPlanet Belgium" userId="39665255-030a-4689-b522-fb6b10596f60" providerId="ADAL" clId="{3D7E6449-6B3D-40D6-9412-B4B2C4F3EAE3}" dt="2022-05-05T09:58:08.614" v="656" actId="47"/>
        <pc:sldMkLst>
          <pc:docMk/>
          <pc:sldMk cId="550048412" sldId="352"/>
        </pc:sldMkLst>
      </pc:sldChg>
      <pc:sldChg chg="modSp mod">
        <pc:chgData name="Anske Allewaert | GoodPlanet Belgium" userId="39665255-030a-4689-b522-fb6b10596f60" providerId="ADAL" clId="{3D7E6449-6B3D-40D6-9412-B4B2C4F3EAE3}" dt="2022-05-06T13:56:35.648" v="1375" actId="1076"/>
        <pc:sldMkLst>
          <pc:docMk/>
          <pc:sldMk cId="4177959654" sldId="372"/>
        </pc:sldMkLst>
        <pc:spChg chg="mod">
          <ac:chgData name="Anske Allewaert | GoodPlanet Belgium" userId="39665255-030a-4689-b522-fb6b10596f60" providerId="ADAL" clId="{3D7E6449-6B3D-40D6-9412-B4B2C4F3EAE3}" dt="2022-05-06T13:56:35.648" v="1375" actId="1076"/>
          <ac:spMkLst>
            <pc:docMk/>
            <pc:sldMk cId="4177959654" sldId="372"/>
            <ac:spMk id="8" creationId="{381404C9-6FF9-40E7-B463-05DAF6010C3B}"/>
          </ac:spMkLst>
        </pc:spChg>
        <pc:spChg chg="mod">
          <ac:chgData name="Anske Allewaert | GoodPlanet Belgium" userId="39665255-030a-4689-b522-fb6b10596f60" providerId="ADAL" clId="{3D7E6449-6B3D-40D6-9412-B4B2C4F3EAE3}" dt="2022-05-06T13:56:32.627" v="1374" actId="14100"/>
          <ac:spMkLst>
            <pc:docMk/>
            <pc:sldMk cId="4177959654" sldId="372"/>
            <ac:spMk id="9" creationId="{005DCE66-06A0-48D4-8FEE-ED3D062BDE70}"/>
          </ac:spMkLst>
        </pc:spChg>
        <pc:spChg chg="mod">
          <ac:chgData name="Anske Allewaert | GoodPlanet Belgium" userId="39665255-030a-4689-b522-fb6b10596f60" providerId="ADAL" clId="{3D7E6449-6B3D-40D6-9412-B4B2C4F3EAE3}" dt="2022-05-06T13:56:20.768" v="1370" actId="1076"/>
          <ac:spMkLst>
            <pc:docMk/>
            <pc:sldMk cId="4177959654" sldId="372"/>
            <ac:spMk id="10" creationId="{DB7F7704-E231-412C-BCD5-C714F2C0A9E4}"/>
          </ac:spMkLst>
        </pc:spChg>
        <pc:spChg chg="mod">
          <ac:chgData name="Anske Allewaert | GoodPlanet Belgium" userId="39665255-030a-4689-b522-fb6b10596f60" providerId="ADAL" clId="{3D7E6449-6B3D-40D6-9412-B4B2C4F3EAE3}" dt="2022-05-06T13:56:26.888" v="1372" actId="1076"/>
          <ac:spMkLst>
            <pc:docMk/>
            <pc:sldMk cId="4177959654" sldId="372"/>
            <ac:spMk id="12" creationId="{B08214A3-C5CE-489A-822E-BCBDDCDDB4AF}"/>
          </ac:spMkLst>
        </pc:spChg>
        <pc:spChg chg="mod">
          <ac:chgData name="Anske Allewaert | GoodPlanet Belgium" userId="39665255-030a-4689-b522-fb6b10596f60" providerId="ADAL" clId="{3D7E6449-6B3D-40D6-9412-B4B2C4F3EAE3}" dt="2022-05-06T13:56:10.944" v="1368" actId="1076"/>
          <ac:spMkLst>
            <pc:docMk/>
            <pc:sldMk cId="4177959654" sldId="372"/>
            <ac:spMk id="13" creationId="{1E023ED2-F4BE-46A9-ACEB-BC6AB451A7CC}"/>
          </ac:spMkLst>
        </pc:spChg>
        <pc:spChg chg="mod">
          <ac:chgData name="Anske Allewaert | GoodPlanet Belgium" userId="39665255-030a-4689-b522-fb6b10596f60" providerId="ADAL" clId="{3D7E6449-6B3D-40D6-9412-B4B2C4F3EAE3}" dt="2022-05-06T13:55:52.920" v="1363" actId="1076"/>
          <ac:spMkLst>
            <pc:docMk/>
            <pc:sldMk cId="4177959654" sldId="372"/>
            <ac:spMk id="14" creationId="{2E207A7F-BCA8-47D4-8B71-362F49E88D7B}"/>
          </ac:spMkLst>
        </pc:spChg>
        <pc:spChg chg="mod">
          <ac:chgData name="Anske Allewaert | GoodPlanet Belgium" userId="39665255-030a-4689-b522-fb6b10596f60" providerId="ADAL" clId="{3D7E6449-6B3D-40D6-9412-B4B2C4F3EAE3}" dt="2022-05-06T13:55:58.752" v="1365" actId="1076"/>
          <ac:spMkLst>
            <pc:docMk/>
            <pc:sldMk cId="4177959654" sldId="372"/>
            <ac:spMk id="15" creationId="{788B6CF4-85B6-475F-98C6-3B073D17B303}"/>
          </ac:spMkLst>
        </pc:spChg>
        <pc:spChg chg="mod">
          <ac:chgData name="Anske Allewaert | GoodPlanet Belgium" userId="39665255-030a-4689-b522-fb6b10596f60" providerId="ADAL" clId="{3D7E6449-6B3D-40D6-9412-B4B2C4F3EAE3}" dt="2022-05-06T13:56:14.200" v="1369" actId="1076"/>
          <ac:spMkLst>
            <pc:docMk/>
            <pc:sldMk cId="4177959654" sldId="372"/>
            <ac:spMk id="16" creationId="{54090EEA-947C-434D-9161-18E6769F6A9C}"/>
          </ac:spMkLst>
        </pc:spChg>
        <pc:spChg chg="mod">
          <ac:chgData name="Anske Allewaert | GoodPlanet Belgium" userId="39665255-030a-4689-b522-fb6b10596f60" providerId="ADAL" clId="{3D7E6449-6B3D-40D6-9412-B4B2C4F3EAE3}" dt="2022-05-06T13:56:02.656" v="1366" actId="1076"/>
          <ac:spMkLst>
            <pc:docMk/>
            <pc:sldMk cId="4177959654" sldId="372"/>
            <ac:spMk id="17" creationId="{D4AA91BC-DC3C-41AD-A218-24EA31670C03}"/>
          </ac:spMkLst>
        </pc:spChg>
        <pc:spChg chg="mod">
          <ac:chgData name="Anske Allewaert | GoodPlanet Belgium" userId="39665255-030a-4689-b522-fb6b10596f60" providerId="ADAL" clId="{3D7E6449-6B3D-40D6-9412-B4B2C4F3EAE3}" dt="2022-05-06T13:56:05.601" v="1367" actId="20577"/>
          <ac:spMkLst>
            <pc:docMk/>
            <pc:sldMk cId="4177959654" sldId="372"/>
            <ac:spMk id="18" creationId="{3AF40F51-0ACB-483D-A737-8EF03CFF34F7}"/>
          </ac:spMkLst>
        </pc:spChg>
      </pc:sldChg>
      <pc:sldChg chg="modSp mod modAnim modNotesTx">
        <pc:chgData name="Anske Allewaert | GoodPlanet Belgium" userId="39665255-030a-4689-b522-fb6b10596f60" providerId="ADAL" clId="{3D7E6449-6B3D-40D6-9412-B4B2C4F3EAE3}" dt="2022-06-15T12:26:53.489" v="2055" actId="20577"/>
        <pc:sldMkLst>
          <pc:docMk/>
          <pc:sldMk cId="313512111" sldId="378"/>
        </pc:sldMkLst>
        <pc:spChg chg="mod">
          <ac:chgData name="Anske Allewaert | GoodPlanet Belgium" userId="39665255-030a-4689-b522-fb6b10596f60" providerId="ADAL" clId="{3D7E6449-6B3D-40D6-9412-B4B2C4F3EAE3}" dt="2022-06-15T12:26:53.489" v="2055" actId="20577"/>
          <ac:spMkLst>
            <pc:docMk/>
            <pc:sldMk cId="313512111" sldId="378"/>
            <ac:spMk id="2" creationId="{DDC88662-8F75-4818-AF50-F990485B8315}"/>
          </ac:spMkLst>
        </pc:spChg>
      </pc:sldChg>
      <pc:sldChg chg="addCm modNotesTx">
        <pc:chgData name="Anske Allewaert | GoodPlanet Belgium" userId="39665255-030a-4689-b522-fb6b10596f60" providerId="ADAL" clId="{3D7E6449-6B3D-40D6-9412-B4B2C4F3EAE3}" dt="2022-05-24T14:37:12.472" v="1970"/>
        <pc:sldMkLst>
          <pc:docMk/>
          <pc:sldMk cId="1699633212" sldId="380"/>
        </pc:sldMkLst>
      </pc:sldChg>
      <pc:sldChg chg="modSp mod">
        <pc:chgData name="Anske Allewaert | GoodPlanet Belgium" userId="39665255-030a-4689-b522-fb6b10596f60" providerId="ADAL" clId="{3D7E6449-6B3D-40D6-9412-B4B2C4F3EAE3}" dt="2022-05-05T10:03:11.174" v="1109" actId="20577"/>
        <pc:sldMkLst>
          <pc:docMk/>
          <pc:sldMk cId="782746569" sldId="382"/>
        </pc:sldMkLst>
        <pc:spChg chg="mod">
          <ac:chgData name="Anske Allewaert | GoodPlanet Belgium" userId="39665255-030a-4689-b522-fb6b10596f60" providerId="ADAL" clId="{3D7E6449-6B3D-40D6-9412-B4B2C4F3EAE3}" dt="2022-05-05T10:03:11.174" v="1109" actId="20577"/>
          <ac:spMkLst>
            <pc:docMk/>
            <pc:sldMk cId="782746569" sldId="382"/>
            <ac:spMk id="10" creationId="{00000000-0000-0000-0000-000000000000}"/>
          </ac:spMkLst>
        </pc:spChg>
      </pc:sldChg>
      <pc:sldChg chg="modSp mod">
        <pc:chgData name="Anske Allewaert | GoodPlanet Belgium" userId="39665255-030a-4689-b522-fb6b10596f60" providerId="ADAL" clId="{3D7E6449-6B3D-40D6-9412-B4B2C4F3EAE3}" dt="2022-05-06T13:57:45.449" v="1417" actId="255"/>
        <pc:sldMkLst>
          <pc:docMk/>
          <pc:sldMk cId="2732220891" sldId="387"/>
        </pc:sldMkLst>
        <pc:spChg chg="mod">
          <ac:chgData name="Anske Allewaert | GoodPlanet Belgium" userId="39665255-030a-4689-b522-fb6b10596f60" providerId="ADAL" clId="{3D7E6449-6B3D-40D6-9412-B4B2C4F3EAE3}" dt="2022-05-06T13:57:45.449" v="1417" actId="255"/>
          <ac:spMkLst>
            <pc:docMk/>
            <pc:sldMk cId="2732220891" sldId="387"/>
            <ac:spMk id="2" creationId="{00000000-0000-0000-0000-000000000000}"/>
          </ac:spMkLst>
        </pc:spChg>
      </pc:sldChg>
      <pc:sldChg chg="modSp mod">
        <pc:chgData name="Anske Allewaert | GoodPlanet Belgium" userId="39665255-030a-4689-b522-fb6b10596f60" providerId="ADAL" clId="{3D7E6449-6B3D-40D6-9412-B4B2C4F3EAE3}" dt="2022-05-06T13:57:37.772" v="1416" actId="255"/>
        <pc:sldMkLst>
          <pc:docMk/>
          <pc:sldMk cId="3766147721" sldId="388"/>
        </pc:sldMkLst>
        <pc:spChg chg="mod">
          <ac:chgData name="Anske Allewaert | GoodPlanet Belgium" userId="39665255-030a-4689-b522-fb6b10596f60" providerId="ADAL" clId="{3D7E6449-6B3D-40D6-9412-B4B2C4F3EAE3}" dt="2022-05-06T13:57:37.772" v="1416" actId="255"/>
          <ac:spMkLst>
            <pc:docMk/>
            <pc:sldMk cId="3766147721" sldId="388"/>
            <ac:spMk id="2" creationId="{00000000-0000-0000-0000-000000000000}"/>
          </ac:spMkLst>
        </pc:spChg>
      </pc:sldChg>
      <pc:sldChg chg="modNotesTx">
        <pc:chgData name="Anske Allewaert | GoodPlanet Belgium" userId="39665255-030a-4689-b522-fb6b10596f60" providerId="ADAL" clId="{3D7E6449-6B3D-40D6-9412-B4B2C4F3EAE3}" dt="2022-05-20T14:17:56.621" v="1966" actId="20577"/>
        <pc:sldMkLst>
          <pc:docMk/>
          <pc:sldMk cId="898485339" sldId="391"/>
        </pc:sldMkLst>
      </pc:sldChg>
      <pc:sldChg chg="modSp mod modNotesTx">
        <pc:chgData name="Anske Allewaert | GoodPlanet Belgium" userId="39665255-030a-4689-b522-fb6b10596f60" providerId="ADAL" clId="{3D7E6449-6B3D-40D6-9412-B4B2C4F3EAE3}" dt="2022-05-31T11:46:23.448" v="1978" actId="20577"/>
        <pc:sldMkLst>
          <pc:docMk/>
          <pc:sldMk cId="3753240954" sldId="392"/>
        </pc:sldMkLst>
        <pc:spChg chg="mod">
          <ac:chgData name="Anske Allewaert | GoodPlanet Belgium" userId="39665255-030a-4689-b522-fb6b10596f60" providerId="ADAL" clId="{3D7E6449-6B3D-40D6-9412-B4B2C4F3EAE3}" dt="2022-05-31T11:46:23.448" v="1978" actId="20577"/>
          <ac:spMkLst>
            <pc:docMk/>
            <pc:sldMk cId="3753240954" sldId="392"/>
            <ac:spMk id="2" creationId="{00000000-0000-0000-0000-000000000000}"/>
          </ac:spMkLst>
        </pc:spChg>
      </pc:sldChg>
      <pc:sldChg chg="modNotesTx">
        <pc:chgData name="Anske Allewaert | GoodPlanet Belgium" userId="39665255-030a-4689-b522-fb6b10596f60" providerId="ADAL" clId="{3D7E6449-6B3D-40D6-9412-B4B2C4F3EAE3}" dt="2022-05-20T14:18:03.849" v="1967" actId="20577"/>
        <pc:sldMkLst>
          <pc:docMk/>
          <pc:sldMk cId="2649850916" sldId="393"/>
        </pc:sldMkLst>
      </pc:sldChg>
      <pc:sldChg chg="modSp mod modNotesTx">
        <pc:chgData name="Anske Allewaert | GoodPlanet Belgium" userId="39665255-030a-4689-b522-fb6b10596f60" providerId="ADAL" clId="{3D7E6449-6B3D-40D6-9412-B4B2C4F3EAE3}" dt="2022-06-15T12:38:23.165" v="2105" actId="20577"/>
        <pc:sldMkLst>
          <pc:docMk/>
          <pc:sldMk cId="3006861762" sldId="394"/>
        </pc:sldMkLst>
        <pc:spChg chg="mod">
          <ac:chgData name="Anske Allewaert | GoodPlanet Belgium" userId="39665255-030a-4689-b522-fb6b10596f60" providerId="ADAL" clId="{3D7E6449-6B3D-40D6-9412-B4B2C4F3EAE3}" dt="2022-06-15T12:38:23.165" v="2105" actId="20577"/>
          <ac:spMkLst>
            <pc:docMk/>
            <pc:sldMk cId="3006861762" sldId="394"/>
            <ac:spMk id="2" creationId="{00000000-0000-0000-0000-000000000000}"/>
          </ac:spMkLst>
        </pc:spChg>
      </pc:sldChg>
      <pc:sldChg chg="modSp mod modNotesTx">
        <pc:chgData name="Anske Allewaert | GoodPlanet Belgium" userId="39665255-030a-4689-b522-fb6b10596f60" providerId="ADAL" clId="{3D7E6449-6B3D-40D6-9412-B4B2C4F3EAE3}" dt="2022-05-20T14:18:12.158" v="1969" actId="20577"/>
        <pc:sldMkLst>
          <pc:docMk/>
          <pc:sldMk cId="1038140918" sldId="395"/>
        </pc:sldMkLst>
        <pc:spChg chg="mod">
          <ac:chgData name="Anske Allewaert | GoodPlanet Belgium" userId="39665255-030a-4689-b522-fb6b10596f60" providerId="ADAL" clId="{3D7E6449-6B3D-40D6-9412-B4B2C4F3EAE3}" dt="2022-05-06T14:00:03.614" v="1534" actId="20577"/>
          <ac:spMkLst>
            <pc:docMk/>
            <pc:sldMk cId="1038140918" sldId="395"/>
            <ac:spMk id="2" creationId="{00000000-0000-0000-0000-000000000000}"/>
          </ac:spMkLst>
        </pc:spChg>
      </pc:sldChg>
      <pc:sldChg chg="modNotesTx">
        <pc:chgData name="Anske Allewaert | GoodPlanet Belgium" userId="39665255-030a-4689-b522-fb6b10596f60" providerId="ADAL" clId="{3D7E6449-6B3D-40D6-9412-B4B2C4F3EAE3}" dt="2022-05-05T09:41:56.326" v="210" actId="20577"/>
        <pc:sldMkLst>
          <pc:docMk/>
          <pc:sldMk cId="1292196789" sldId="396"/>
        </pc:sldMkLst>
      </pc:sldChg>
      <pc:sldChg chg="modSp mod">
        <pc:chgData name="Anske Allewaert | GoodPlanet Belgium" userId="39665255-030a-4689-b522-fb6b10596f60" providerId="ADAL" clId="{3D7E6449-6B3D-40D6-9412-B4B2C4F3EAE3}" dt="2022-05-05T10:03:15.897" v="1111" actId="20577"/>
        <pc:sldMkLst>
          <pc:docMk/>
          <pc:sldMk cId="3825436592" sldId="398"/>
        </pc:sldMkLst>
        <pc:spChg chg="mod">
          <ac:chgData name="Anske Allewaert | GoodPlanet Belgium" userId="39665255-030a-4689-b522-fb6b10596f60" providerId="ADAL" clId="{3D7E6449-6B3D-40D6-9412-B4B2C4F3EAE3}" dt="2022-05-05T10:03:15.897" v="1111" actId="20577"/>
          <ac:spMkLst>
            <pc:docMk/>
            <pc:sldMk cId="3825436592" sldId="398"/>
            <ac:spMk id="10" creationId="{00000000-0000-0000-0000-000000000000}"/>
          </ac:spMkLst>
        </pc:spChg>
      </pc:sldChg>
      <pc:sldChg chg="modSp mod">
        <pc:chgData name="Anske Allewaert | GoodPlanet Belgium" userId="39665255-030a-4689-b522-fb6b10596f60" providerId="ADAL" clId="{3D7E6449-6B3D-40D6-9412-B4B2C4F3EAE3}" dt="2022-05-05T09:48:50.115" v="285" actId="20577"/>
        <pc:sldMkLst>
          <pc:docMk/>
          <pc:sldMk cId="2828912795" sldId="400"/>
        </pc:sldMkLst>
        <pc:spChg chg="mod">
          <ac:chgData name="Anske Allewaert | GoodPlanet Belgium" userId="39665255-030a-4689-b522-fb6b10596f60" providerId="ADAL" clId="{3D7E6449-6B3D-40D6-9412-B4B2C4F3EAE3}" dt="2022-05-05T09:48:50.115" v="285" actId="20577"/>
          <ac:spMkLst>
            <pc:docMk/>
            <pc:sldMk cId="2828912795" sldId="400"/>
            <ac:spMk id="2" creationId="{00000000-0000-0000-0000-000000000000}"/>
          </ac:spMkLst>
        </pc:spChg>
      </pc:sldChg>
      <pc:sldChg chg="del">
        <pc:chgData name="Anske Allewaert | GoodPlanet Belgium" userId="39665255-030a-4689-b522-fb6b10596f60" providerId="ADAL" clId="{3D7E6449-6B3D-40D6-9412-B4B2C4F3EAE3}" dt="2022-05-05T09:23:37.046" v="0" actId="47"/>
        <pc:sldMkLst>
          <pc:docMk/>
          <pc:sldMk cId="1676319029" sldId="401"/>
        </pc:sldMkLst>
      </pc:sldChg>
      <pc:sldChg chg="modSp mod modNotesTx">
        <pc:chgData name="Anske Allewaert | GoodPlanet Belgium" userId="39665255-030a-4689-b522-fb6b10596f60" providerId="ADAL" clId="{3D7E6449-6B3D-40D6-9412-B4B2C4F3EAE3}" dt="2022-05-31T11:40:52.698" v="1973" actId="20577"/>
        <pc:sldMkLst>
          <pc:docMk/>
          <pc:sldMk cId="2731006566" sldId="403"/>
        </pc:sldMkLst>
        <pc:spChg chg="mod">
          <ac:chgData name="Anske Allewaert | GoodPlanet Belgium" userId="39665255-030a-4689-b522-fb6b10596f60" providerId="ADAL" clId="{3D7E6449-6B3D-40D6-9412-B4B2C4F3EAE3}" dt="2022-05-31T11:40:52.698" v="1973" actId="20577"/>
          <ac:spMkLst>
            <pc:docMk/>
            <pc:sldMk cId="2731006566" sldId="403"/>
            <ac:spMk id="5" creationId="{261FEA5C-116C-4F47-90AD-5A30AFBDEA64}"/>
          </ac:spMkLst>
        </pc:spChg>
      </pc:sldChg>
      <pc:sldChg chg="addSp delSp modSp mod">
        <pc:chgData name="Anske Allewaert | GoodPlanet Belgium" userId="39665255-030a-4689-b522-fb6b10596f60" providerId="ADAL" clId="{3D7E6449-6B3D-40D6-9412-B4B2C4F3EAE3}" dt="2022-06-15T12:41:04.141" v="2115" actId="1076"/>
        <pc:sldMkLst>
          <pc:docMk/>
          <pc:sldMk cId="3345161539" sldId="404"/>
        </pc:sldMkLst>
        <pc:picChg chg="del">
          <ac:chgData name="Anske Allewaert | GoodPlanet Belgium" userId="39665255-030a-4689-b522-fb6b10596f60" providerId="ADAL" clId="{3D7E6449-6B3D-40D6-9412-B4B2C4F3EAE3}" dt="2022-06-15T12:40:44.765" v="2110" actId="478"/>
          <ac:picMkLst>
            <pc:docMk/>
            <pc:sldMk cId="3345161539" sldId="404"/>
            <ac:picMk id="4" creationId="{204EADCC-5A97-4FC6-A9F5-9B2D171AB35D}"/>
          </ac:picMkLst>
        </pc:picChg>
        <pc:picChg chg="add mod modCrop">
          <ac:chgData name="Anske Allewaert | GoodPlanet Belgium" userId="39665255-030a-4689-b522-fb6b10596f60" providerId="ADAL" clId="{3D7E6449-6B3D-40D6-9412-B4B2C4F3EAE3}" dt="2022-06-15T12:41:04.141" v="2115" actId="1076"/>
          <ac:picMkLst>
            <pc:docMk/>
            <pc:sldMk cId="3345161539" sldId="404"/>
            <ac:picMk id="7" creationId="{E74189B3-7965-ECBB-BDC8-9D216778958F}"/>
          </ac:picMkLst>
        </pc:picChg>
      </pc:sldChg>
      <pc:sldChg chg="modNotesTx">
        <pc:chgData name="Anske Allewaert | GoodPlanet Belgium" userId="39665255-030a-4689-b522-fb6b10596f60" providerId="ADAL" clId="{3D7E6449-6B3D-40D6-9412-B4B2C4F3EAE3}" dt="2022-05-05T09:50:37.871" v="364" actId="20577"/>
        <pc:sldMkLst>
          <pc:docMk/>
          <pc:sldMk cId="4085741841" sldId="406"/>
        </pc:sldMkLst>
      </pc:sldChg>
      <pc:sldChg chg="modNotesTx">
        <pc:chgData name="Anske Allewaert | GoodPlanet Belgium" userId="39665255-030a-4689-b522-fb6b10596f60" providerId="ADAL" clId="{3D7E6449-6B3D-40D6-9412-B4B2C4F3EAE3}" dt="2022-05-05T09:50:47.082" v="370" actId="20577"/>
        <pc:sldMkLst>
          <pc:docMk/>
          <pc:sldMk cId="1073390800" sldId="408"/>
        </pc:sldMkLst>
      </pc:sldChg>
      <pc:sldChg chg="modNotesTx">
        <pc:chgData name="Anske Allewaert | GoodPlanet Belgium" userId="39665255-030a-4689-b522-fb6b10596f60" providerId="ADAL" clId="{3D7E6449-6B3D-40D6-9412-B4B2C4F3EAE3}" dt="2022-05-05T09:53:13.082" v="467" actId="20577"/>
        <pc:sldMkLst>
          <pc:docMk/>
          <pc:sldMk cId="705680128" sldId="409"/>
        </pc:sldMkLst>
      </pc:sldChg>
      <pc:sldChg chg="addSp delSp modSp mod">
        <pc:chgData name="Anske Allewaert | GoodPlanet Belgium" userId="39665255-030a-4689-b522-fb6b10596f60" providerId="ADAL" clId="{3D7E6449-6B3D-40D6-9412-B4B2C4F3EAE3}" dt="2022-05-31T11:44:15.353" v="1977" actId="1076"/>
        <pc:sldMkLst>
          <pc:docMk/>
          <pc:sldMk cId="1296479914" sldId="418"/>
        </pc:sldMkLst>
        <pc:picChg chg="del">
          <ac:chgData name="Anske Allewaert | GoodPlanet Belgium" userId="39665255-030a-4689-b522-fb6b10596f60" providerId="ADAL" clId="{3D7E6449-6B3D-40D6-9412-B4B2C4F3EAE3}" dt="2022-05-31T11:44:09.832" v="1974" actId="478"/>
          <ac:picMkLst>
            <pc:docMk/>
            <pc:sldMk cId="1296479914" sldId="418"/>
            <ac:picMk id="5" creationId="{2DD486A2-E1B8-4001-949B-4E9862F32311}"/>
          </ac:picMkLst>
        </pc:picChg>
        <pc:picChg chg="add mod">
          <ac:chgData name="Anske Allewaert | GoodPlanet Belgium" userId="39665255-030a-4689-b522-fb6b10596f60" providerId="ADAL" clId="{3D7E6449-6B3D-40D6-9412-B4B2C4F3EAE3}" dt="2022-05-31T11:44:15.353" v="1977" actId="1076"/>
          <ac:picMkLst>
            <pc:docMk/>
            <pc:sldMk cId="1296479914" sldId="418"/>
            <ac:picMk id="1026" creationId="{70E50A8D-1852-5710-B3BD-0CAFA815AF9E}"/>
          </ac:picMkLst>
        </pc:picChg>
      </pc:sldChg>
      <pc:sldChg chg="modNotesTx">
        <pc:chgData name="Anske Allewaert | GoodPlanet Belgium" userId="39665255-030a-4689-b522-fb6b10596f60" providerId="ADAL" clId="{3D7E6449-6B3D-40D6-9412-B4B2C4F3EAE3}" dt="2022-05-05T09:50:51.358" v="371" actId="20577"/>
        <pc:sldMkLst>
          <pc:docMk/>
          <pc:sldMk cId="2346858219" sldId="419"/>
        </pc:sldMkLst>
      </pc:sldChg>
      <pc:sldChg chg="addSp delSp modSp mod">
        <pc:chgData name="Anske Allewaert | GoodPlanet Belgium" userId="39665255-030a-4689-b522-fb6b10596f60" providerId="ADAL" clId="{3D7E6449-6B3D-40D6-9412-B4B2C4F3EAE3}" dt="2022-06-15T12:40:33.230" v="2109" actId="1076"/>
        <pc:sldMkLst>
          <pc:docMk/>
          <pc:sldMk cId="1141903061" sldId="420"/>
        </pc:sldMkLst>
        <pc:picChg chg="add mod">
          <ac:chgData name="Anske Allewaert | GoodPlanet Belgium" userId="39665255-030a-4689-b522-fb6b10596f60" providerId="ADAL" clId="{3D7E6449-6B3D-40D6-9412-B4B2C4F3EAE3}" dt="2022-06-15T12:40:33.230" v="2109" actId="1076"/>
          <ac:picMkLst>
            <pc:docMk/>
            <pc:sldMk cId="1141903061" sldId="420"/>
            <ac:picMk id="7" creationId="{9213FB7F-19C2-4A85-222C-27722CF388D5}"/>
          </ac:picMkLst>
        </pc:picChg>
        <pc:picChg chg="del">
          <ac:chgData name="Anske Allewaert | GoodPlanet Belgium" userId="39665255-030a-4689-b522-fb6b10596f60" providerId="ADAL" clId="{3D7E6449-6B3D-40D6-9412-B4B2C4F3EAE3}" dt="2022-06-15T12:40:24.568" v="2106" actId="478"/>
          <ac:picMkLst>
            <pc:docMk/>
            <pc:sldMk cId="1141903061" sldId="420"/>
            <ac:picMk id="2052" creationId="{94AD9316-3C07-431C-99AB-9F63485CF559}"/>
          </ac:picMkLst>
        </pc:picChg>
      </pc:sldChg>
      <pc:sldChg chg="modNotesTx">
        <pc:chgData name="Anske Allewaert | GoodPlanet Belgium" userId="39665255-030a-4689-b522-fb6b10596f60" providerId="ADAL" clId="{3D7E6449-6B3D-40D6-9412-B4B2C4F3EAE3}" dt="2022-05-05T09:50:58.417" v="377" actId="20577"/>
        <pc:sldMkLst>
          <pc:docMk/>
          <pc:sldMk cId="804329847" sldId="423"/>
        </pc:sldMkLst>
      </pc:sldChg>
      <pc:sldChg chg="modNotesTx">
        <pc:chgData name="Anske Allewaert | GoodPlanet Belgium" userId="39665255-030a-4689-b522-fb6b10596f60" providerId="ADAL" clId="{3D7E6449-6B3D-40D6-9412-B4B2C4F3EAE3}" dt="2022-05-05T09:53:27.839" v="469" actId="20577"/>
        <pc:sldMkLst>
          <pc:docMk/>
          <pc:sldMk cId="4239643447" sldId="424"/>
        </pc:sldMkLst>
      </pc:sldChg>
      <pc:sldChg chg="modNotesTx">
        <pc:chgData name="Anske Allewaert | GoodPlanet Belgium" userId="39665255-030a-4689-b522-fb6b10596f60" providerId="ADAL" clId="{3D7E6449-6B3D-40D6-9412-B4B2C4F3EAE3}" dt="2022-05-05T09:54:04.400" v="473" actId="113"/>
        <pc:sldMkLst>
          <pc:docMk/>
          <pc:sldMk cId="166586577" sldId="426"/>
        </pc:sldMkLst>
      </pc:sldChg>
      <pc:sldChg chg="modNotesTx">
        <pc:chgData name="Anske Allewaert | GoodPlanet Belgium" userId="39665255-030a-4689-b522-fb6b10596f60" providerId="ADAL" clId="{3D7E6449-6B3D-40D6-9412-B4B2C4F3EAE3}" dt="2022-05-05T09:54:13.196" v="474"/>
        <pc:sldMkLst>
          <pc:docMk/>
          <pc:sldMk cId="3838112851" sldId="427"/>
        </pc:sldMkLst>
      </pc:sldChg>
      <pc:sldChg chg="modNotesTx">
        <pc:chgData name="Anske Allewaert | GoodPlanet Belgium" userId="39665255-030a-4689-b522-fb6b10596f60" providerId="ADAL" clId="{3D7E6449-6B3D-40D6-9412-B4B2C4F3EAE3}" dt="2022-05-05T09:55:39.934" v="583" actId="20577"/>
        <pc:sldMkLst>
          <pc:docMk/>
          <pc:sldMk cId="4267118968" sldId="428"/>
        </pc:sldMkLst>
      </pc:sldChg>
      <pc:sldChg chg="modNotesTx">
        <pc:chgData name="Anske Allewaert | GoodPlanet Belgium" userId="39665255-030a-4689-b522-fb6b10596f60" providerId="ADAL" clId="{3D7E6449-6B3D-40D6-9412-B4B2C4F3EAE3}" dt="2022-05-05T09:55:03.341" v="478" actId="20577"/>
        <pc:sldMkLst>
          <pc:docMk/>
          <pc:sldMk cId="734839871" sldId="429"/>
        </pc:sldMkLst>
      </pc:sldChg>
      <pc:sldChg chg="modNotesTx">
        <pc:chgData name="Anske Allewaert | GoodPlanet Belgium" userId="39665255-030a-4689-b522-fb6b10596f60" providerId="ADAL" clId="{3D7E6449-6B3D-40D6-9412-B4B2C4F3EAE3}" dt="2022-05-05T09:56:29.048" v="584"/>
        <pc:sldMkLst>
          <pc:docMk/>
          <pc:sldMk cId="3721070957" sldId="430"/>
        </pc:sldMkLst>
      </pc:sldChg>
      <pc:sldChg chg="modNotesTx">
        <pc:chgData name="Anske Allewaert | GoodPlanet Belgium" userId="39665255-030a-4689-b522-fb6b10596f60" providerId="ADAL" clId="{3D7E6449-6B3D-40D6-9412-B4B2C4F3EAE3}" dt="2022-05-05T09:53:07.733" v="466" actId="20577"/>
        <pc:sldMkLst>
          <pc:docMk/>
          <pc:sldMk cId="2402640902" sldId="432"/>
        </pc:sldMkLst>
      </pc:sldChg>
      <pc:sldChg chg="modSp mod modNotesTx">
        <pc:chgData name="Anske Allewaert | GoodPlanet Belgium" userId="39665255-030a-4689-b522-fb6b10596f60" providerId="ADAL" clId="{3D7E6449-6B3D-40D6-9412-B4B2C4F3EAE3}" dt="2022-05-06T13:54:02.318" v="1341" actId="20577"/>
        <pc:sldMkLst>
          <pc:docMk/>
          <pc:sldMk cId="3342771003" sldId="437"/>
        </pc:sldMkLst>
        <pc:spChg chg="mod">
          <ac:chgData name="Anske Allewaert | GoodPlanet Belgium" userId="39665255-030a-4689-b522-fb6b10596f60" providerId="ADAL" clId="{3D7E6449-6B3D-40D6-9412-B4B2C4F3EAE3}" dt="2022-05-06T13:54:02.318" v="1341" actId="20577"/>
          <ac:spMkLst>
            <pc:docMk/>
            <pc:sldMk cId="3342771003" sldId="437"/>
            <ac:spMk id="10" creationId="{00000000-0000-0000-0000-000000000000}"/>
          </ac:spMkLst>
        </pc:spChg>
      </pc:sldChg>
      <pc:sldChg chg="modSp mod modNotesTx">
        <pc:chgData name="Anske Allewaert | GoodPlanet Belgium" userId="39665255-030a-4689-b522-fb6b10596f60" providerId="ADAL" clId="{3D7E6449-6B3D-40D6-9412-B4B2C4F3EAE3}" dt="2022-05-06T13:54:20.835" v="1343" actId="20577"/>
        <pc:sldMkLst>
          <pc:docMk/>
          <pc:sldMk cId="194226436" sldId="438"/>
        </pc:sldMkLst>
        <pc:spChg chg="mod">
          <ac:chgData name="Anske Allewaert | GoodPlanet Belgium" userId="39665255-030a-4689-b522-fb6b10596f60" providerId="ADAL" clId="{3D7E6449-6B3D-40D6-9412-B4B2C4F3EAE3}" dt="2022-05-06T13:54:20.835" v="1343" actId="20577"/>
          <ac:spMkLst>
            <pc:docMk/>
            <pc:sldMk cId="194226436" sldId="438"/>
            <ac:spMk id="10" creationId="{00000000-0000-0000-0000-000000000000}"/>
          </ac:spMkLst>
        </pc:spChg>
      </pc:sldChg>
      <pc:sldChg chg="modSp mod modNotesTx">
        <pc:chgData name="Anske Allewaert | GoodPlanet Belgium" userId="39665255-030a-4689-b522-fb6b10596f60" providerId="ADAL" clId="{3D7E6449-6B3D-40D6-9412-B4B2C4F3EAE3}" dt="2022-05-06T13:54:29.871" v="1345" actId="20577"/>
        <pc:sldMkLst>
          <pc:docMk/>
          <pc:sldMk cId="3498366845" sldId="439"/>
        </pc:sldMkLst>
        <pc:spChg chg="mod">
          <ac:chgData name="Anske Allewaert | GoodPlanet Belgium" userId="39665255-030a-4689-b522-fb6b10596f60" providerId="ADAL" clId="{3D7E6449-6B3D-40D6-9412-B4B2C4F3EAE3}" dt="2022-05-06T13:54:29.871" v="1345" actId="20577"/>
          <ac:spMkLst>
            <pc:docMk/>
            <pc:sldMk cId="3498366845" sldId="439"/>
            <ac:spMk id="10" creationId="{00000000-0000-0000-0000-000000000000}"/>
          </ac:spMkLst>
        </pc:spChg>
      </pc:sldChg>
      <pc:sldChg chg="modSp mod modNotesTx">
        <pc:chgData name="Anske Allewaert | GoodPlanet Belgium" userId="39665255-030a-4689-b522-fb6b10596f60" providerId="ADAL" clId="{3D7E6449-6B3D-40D6-9412-B4B2C4F3EAE3}" dt="2022-05-06T13:54:42.852" v="1350" actId="20577"/>
        <pc:sldMkLst>
          <pc:docMk/>
          <pc:sldMk cId="701916430" sldId="440"/>
        </pc:sldMkLst>
        <pc:spChg chg="mod">
          <ac:chgData name="Anske Allewaert | GoodPlanet Belgium" userId="39665255-030a-4689-b522-fb6b10596f60" providerId="ADAL" clId="{3D7E6449-6B3D-40D6-9412-B4B2C4F3EAE3}" dt="2022-05-06T13:54:40.975" v="1349" actId="20577"/>
          <ac:spMkLst>
            <pc:docMk/>
            <pc:sldMk cId="701916430" sldId="440"/>
            <ac:spMk id="10" creationId="{00000000-0000-0000-0000-000000000000}"/>
          </ac:spMkLst>
        </pc:spChg>
      </pc:sldChg>
      <pc:sldChg chg="modSp mod modNotesTx">
        <pc:chgData name="Anske Allewaert | GoodPlanet Belgium" userId="39665255-030a-4689-b522-fb6b10596f60" providerId="ADAL" clId="{3D7E6449-6B3D-40D6-9412-B4B2C4F3EAE3}" dt="2022-05-06T13:54:51.467" v="1352" actId="20577"/>
        <pc:sldMkLst>
          <pc:docMk/>
          <pc:sldMk cId="3776848072" sldId="441"/>
        </pc:sldMkLst>
        <pc:spChg chg="mod">
          <ac:chgData name="Anske Allewaert | GoodPlanet Belgium" userId="39665255-030a-4689-b522-fb6b10596f60" providerId="ADAL" clId="{3D7E6449-6B3D-40D6-9412-B4B2C4F3EAE3}" dt="2022-05-06T13:54:51.467" v="1352" actId="20577"/>
          <ac:spMkLst>
            <pc:docMk/>
            <pc:sldMk cId="3776848072" sldId="441"/>
            <ac:spMk id="10" creationId="{00000000-0000-0000-0000-000000000000}"/>
          </ac:spMkLst>
        </pc:spChg>
      </pc:sldChg>
      <pc:sldChg chg="modSp mod modNotesTx">
        <pc:chgData name="Anske Allewaert | GoodPlanet Belgium" userId="39665255-030a-4689-b522-fb6b10596f60" providerId="ADAL" clId="{3D7E6449-6B3D-40D6-9412-B4B2C4F3EAE3}" dt="2022-05-06T13:56:46.950" v="1379" actId="20577"/>
        <pc:sldMkLst>
          <pc:docMk/>
          <pc:sldMk cId="3142081633" sldId="442"/>
        </pc:sldMkLst>
        <pc:spChg chg="mod">
          <ac:chgData name="Anske Allewaert | GoodPlanet Belgium" userId="39665255-030a-4689-b522-fb6b10596f60" providerId="ADAL" clId="{3D7E6449-6B3D-40D6-9412-B4B2C4F3EAE3}" dt="2022-05-06T13:56:46.950" v="1379" actId="20577"/>
          <ac:spMkLst>
            <pc:docMk/>
            <pc:sldMk cId="3142081633" sldId="442"/>
            <ac:spMk id="10" creationId="{00000000-0000-0000-0000-000000000000}"/>
          </ac:spMkLst>
        </pc:spChg>
      </pc:sldChg>
      <pc:sldChg chg="modSp del mod">
        <pc:chgData name="Anske Allewaert | GoodPlanet Belgium" userId="39665255-030a-4689-b522-fb6b10596f60" providerId="ADAL" clId="{3D7E6449-6B3D-40D6-9412-B4B2C4F3EAE3}" dt="2022-05-05T09:58:00.436" v="643" actId="47"/>
        <pc:sldMkLst>
          <pc:docMk/>
          <pc:sldMk cId="1995383711" sldId="443"/>
        </pc:sldMkLst>
        <pc:spChg chg="mod">
          <ac:chgData name="Anske Allewaert | GoodPlanet Belgium" userId="39665255-030a-4689-b522-fb6b10596f60" providerId="ADAL" clId="{3D7E6449-6B3D-40D6-9412-B4B2C4F3EAE3}" dt="2022-05-05T09:57:57.829" v="642" actId="6549"/>
          <ac:spMkLst>
            <pc:docMk/>
            <pc:sldMk cId="1995383711" sldId="443"/>
            <ac:spMk id="10" creationId="{00000000-0000-0000-0000-000000000000}"/>
          </ac:spMkLst>
        </pc:spChg>
      </pc:sldChg>
      <pc:sldChg chg="del">
        <pc:chgData name="Anske Allewaert | GoodPlanet Belgium" userId="39665255-030a-4689-b522-fb6b10596f60" providerId="ADAL" clId="{3D7E6449-6B3D-40D6-9412-B4B2C4F3EAE3}" dt="2022-05-05T09:58:05.204" v="649" actId="47"/>
        <pc:sldMkLst>
          <pc:docMk/>
          <pc:sldMk cId="4261863083" sldId="444"/>
        </pc:sldMkLst>
      </pc:sldChg>
      <pc:sldChg chg="modSp mod setBg modNotesTx">
        <pc:chgData name="Anske Allewaert | GoodPlanet Belgium" userId="39665255-030a-4689-b522-fb6b10596f60" providerId="ADAL" clId="{3D7E6449-6B3D-40D6-9412-B4B2C4F3EAE3}" dt="2022-05-05T10:01:58.416" v="1096" actId="20577"/>
        <pc:sldMkLst>
          <pc:docMk/>
          <pc:sldMk cId="1066095997" sldId="445"/>
        </pc:sldMkLst>
        <pc:spChg chg="mod">
          <ac:chgData name="Anske Allewaert | GoodPlanet Belgium" userId="39665255-030a-4689-b522-fb6b10596f60" providerId="ADAL" clId="{3D7E6449-6B3D-40D6-9412-B4B2C4F3EAE3}" dt="2022-05-05T09:58:59.838" v="662" actId="20577"/>
          <ac:spMkLst>
            <pc:docMk/>
            <pc:sldMk cId="1066095997" sldId="445"/>
            <ac:spMk id="10" creationId="{00000000-0000-0000-0000-000000000000}"/>
          </ac:spMkLst>
        </pc:spChg>
      </pc:sldChg>
      <pc:sldChg chg="modSp mod setBg modNotesTx">
        <pc:chgData name="Anske Allewaert | GoodPlanet Belgium" userId="39665255-030a-4689-b522-fb6b10596f60" providerId="ADAL" clId="{3D7E6449-6B3D-40D6-9412-B4B2C4F3EAE3}" dt="2022-05-06T14:00:18.874" v="1536" actId="20577"/>
        <pc:sldMkLst>
          <pc:docMk/>
          <pc:sldMk cId="2372224095" sldId="446"/>
        </pc:sldMkLst>
        <pc:spChg chg="mod">
          <ac:chgData name="Anske Allewaert | GoodPlanet Belgium" userId="39665255-030a-4689-b522-fb6b10596f60" providerId="ADAL" clId="{3D7E6449-6B3D-40D6-9412-B4B2C4F3EAE3}" dt="2022-05-06T14:00:18.874" v="1536" actId="20577"/>
          <ac:spMkLst>
            <pc:docMk/>
            <pc:sldMk cId="2372224095" sldId="446"/>
            <ac:spMk id="10" creationId="{00000000-0000-0000-0000-000000000000}"/>
          </ac:spMkLst>
        </pc:spChg>
      </pc:sldChg>
      <pc:sldChg chg="modNotesTx">
        <pc:chgData name="Anske Allewaert | GoodPlanet Belgium" userId="39665255-030a-4689-b522-fb6b10596f60" providerId="ADAL" clId="{3D7E6449-6B3D-40D6-9412-B4B2C4F3EAE3}" dt="2022-05-05T10:02:10.203" v="1098" actId="20577"/>
        <pc:sldMkLst>
          <pc:docMk/>
          <pc:sldMk cId="56549889" sldId="447"/>
        </pc:sldMkLst>
      </pc:sldChg>
      <pc:sldChg chg="modNotesTx">
        <pc:chgData name="Anske Allewaert | GoodPlanet Belgium" userId="39665255-030a-4689-b522-fb6b10596f60" providerId="ADAL" clId="{3D7E6449-6B3D-40D6-9412-B4B2C4F3EAE3}" dt="2022-05-05T10:02:13.043" v="1099" actId="20577"/>
        <pc:sldMkLst>
          <pc:docMk/>
          <pc:sldMk cId="1196425752" sldId="448"/>
        </pc:sldMkLst>
      </pc:sldChg>
      <pc:sldChg chg="del">
        <pc:chgData name="Anske Allewaert | GoodPlanet Belgium" userId="39665255-030a-4689-b522-fb6b10596f60" providerId="ADAL" clId="{3D7E6449-6B3D-40D6-9412-B4B2C4F3EAE3}" dt="2022-06-15T12:27:34.099" v="2057" actId="47"/>
        <pc:sldMkLst>
          <pc:docMk/>
          <pc:sldMk cId="331687744" sldId="461"/>
        </pc:sldMkLst>
      </pc:sldChg>
      <pc:sldChg chg="ord">
        <pc:chgData name="Anske Allewaert | GoodPlanet Belgium" userId="39665255-030a-4689-b522-fb6b10596f60" providerId="ADAL" clId="{3D7E6449-6B3D-40D6-9412-B4B2C4F3EAE3}" dt="2022-05-05T09:44:14.498" v="218"/>
        <pc:sldMkLst>
          <pc:docMk/>
          <pc:sldMk cId="1233129730" sldId="464"/>
        </pc:sldMkLst>
      </pc:sldChg>
      <pc:sldChg chg="ord">
        <pc:chgData name="Anske Allewaert | GoodPlanet Belgium" userId="39665255-030a-4689-b522-fb6b10596f60" providerId="ADAL" clId="{3D7E6449-6B3D-40D6-9412-B4B2C4F3EAE3}" dt="2022-05-05T09:44:28.643" v="222"/>
        <pc:sldMkLst>
          <pc:docMk/>
          <pc:sldMk cId="3997601213" sldId="469"/>
        </pc:sldMkLst>
      </pc:sldChg>
      <pc:sldChg chg="ord">
        <pc:chgData name="Anske Allewaert | GoodPlanet Belgium" userId="39665255-030a-4689-b522-fb6b10596f60" providerId="ADAL" clId="{3D7E6449-6B3D-40D6-9412-B4B2C4F3EAE3}" dt="2022-05-05T09:44:56.932" v="226"/>
        <pc:sldMkLst>
          <pc:docMk/>
          <pc:sldMk cId="236322727" sldId="471"/>
        </pc:sldMkLst>
      </pc:sldChg>
      <pc:sldChg chg="modNotesTx">
        <pc:chgData name="Anske Allewaert | GoodPlanet Belgium" userId="39665255-030a-4689-b522-fb6b10596f60" providerId="ADAL" clId="{3D7E6449-6B3D-40D6-9412-B4B2C4F3EAE3}" dt="2022-05-06T07:29:03.888" v="1312" actId="20577"/>
        <pc:sldMkLst>
          <pc:docMk/>
          <pc:sldMk cId="3531750639" sldId="472"/>
        </pc:sldMkLst>
      </pc:sldChg>
      <pc:sldChg chg="del">
        <pc:chgData name="Anske Allewaert | GoodPlanet Belgium" userId="39665255-030a-4689-b522-fb6b10596f60" providerId="ADAL" clId="{3D7E6449-6B3D-40D6-9412-B4B2C4F3EAE3}" dt="2022-05-05T09:45:05.488" v="227" actId="2696"/>
        <pc:sldMkLst>
          <pc:docMk/>
          <pc:sldMk cId="1457690149" sldId="476"/>
        </pc:sldMkLst>
      </pc:sldChg>
      <pc:sldChg chg="addSp delSp modSp mod modShow">
        <pc:chgData name="Anske Allewaert | GoodPlanet Belgium" userId="39665255-030a-4689-b522-fb6b10596f60" providerId="ADAL" clId="{3D7E6449-6B3D-40D6-9412-B4B2C4F3EAE3}" dt="2022-05-05T09:45:36.063" v="230" actId="729"/>
        <pc:sldMkLst>
          <pc:docMk/>
          <pc:sldMk cId="3994670958" sldId="476"/>
        </pc:sldMkLst>
        <pc:spChg chg="add del">
          <ac:chgData name="Anske Allewaert | GoodPlanet Belgium" userId="39665255-030a-4689-b522-fb6b10596f60" providerId="ADAL" clId="{3D7E6449-6B3D-40D6-9412-B4B2C4F3EAE3}" dt="2022-05-05T09:45:19.603" v="229"/>
          <ac:spMkLst>
            <pc:docMk/>
            <pc:sldMk cId="3994670958" sldId="476"/>
            <ac:spMk id="2" creationId="{3A8B322C-59D2-4D51-BAE5-176F53A392D5}"/>
          </ac:spMkLst>
        </pc:spChg>
        <pc:spChg chg="add del mod">
          <ac:chgData name="Anske Allewaert | GoodPlanet Belgium" userId="39665255-030a-4689-b522-fb6b10596f60" providerId="ADAL" clId="{3D7E6449-6B3D-40D6-9412-B4B2C4F3EAE3}" dt="2022-05-05T09:45:19.603" v="229"/>
          <ac:spMkLst>
            <pc:docMk/>
            <pc:sldMk cId="3994670958" sldId="476"/>
            <ac:spMk id="3" creationId="{79FF2B67-CD4A-147F-3B78-BFDB816C2E04}"/>
          </ac:spMkLst>
        </pc:spChg>
        <pc:spChg chg="add del mod">
          <ac:chgData name="Anske Allewaert | GoodPlanet Belgium" userId="39665255-030a-4689-b522-fb6b10596f60" providerId="ADAL" clId="{3D7E6449-6B3D-40D6-9412-B4B2C4F3EAE3}" dt="2022-05-05T09:45:19.603" v="229"/>
          <ac:spMkLst>
            <pc:docMk/>
            <pc:sldMk cId="3994670958" sldId="476"/>
            <ac:spMk id="8" creationId="{91DCF8D6-B5E7-F6BE-7E87-2A6F2C13BC0D}"/>
          </ac:spMkLst>
        </pc:spChg>
        <pc:picChg chg="mod">
          <ac:chgData name="Anske Allewaert | GoodPlanet Belgium" userId="39665255-030a-4689-b522-fb6b10596f60" providerId="ADAL" clId="{3D7E6449-6B3D-40D6-9412-B4B2C4F3EAE3}" dt="2022-05-05T09:45:19.603" v="229"/>
          <ac:picMkLst>
            <pc:docMk/>
            <pc:sldMk cId="3994670958" sldId="476"/>
            <ac:picMk id="4" creationId="{E295C377-DCF0-4F6D-983F-EBB84A75D7A6}"/>
          </ac:picMkLst>
        </pc:picChg>
      </pc:sldChg>
      <pc:sldChg chg="del">
        <pc:chgData name="Anske Allewaert | GoodPlanet Belgium" userId="39665255-030a-4689-b522-fb6b10596f60" providerId="ADAL" clId="{3D7E6449-6B3D-40D6-9412-B4B2C4F3EAE3}" dt="2022-06-15T12:27:34.936" v="2058" actId="47"/>
        <pc:sldMkLst>
          <pc:docMk/>
          <pc:sldMk cId="2404459257" sldId="482"/>
        </pc:sldMkLst>
      </pc:sldChg>
      <pc:sldChg chg="ord">
        <pc:chgData name="Anske Allewaert | GoodPlanet Belgium" userId="39665255-030a-4689-b522-fb6b10596f60" providerId="ADAL" clId="{3D7E6449-6B3D-40D6-9412-B4B2C4F3EAE3}" dt="2022-05-05T09:44:16.563" v="220"/>
        <pc:sldMkLst>
          <pc:docMk/>
          <pc:sldMk cId="1246908174" sldId="485"/>
        </pc:sldMkLst>
      </pc:sldChg>
      <pc:sldChg chg="ord">
        <pc:chgData name="Anske Allewaert | GoodPlanet Belgium" userId="39665255-030a-4689-b522-fb6b10596f60" providerId="ADAL" clId="{3D7E6449-6B3D-40D6-9412-B4B2C4F3EAE3}" dt="2022-05-05T09:44:30.473" v="224"/>
        <pc:sldMkLst>
          <pc:docMk/>
          <pc:sldMk cId="3196679937" sldId="490"/>
        </pc:sldMkLst>
      </pc:sldChg>
      <pc:sldChg chg="modNotesTx">
        <pc:chgData name="Anske Allewaert | GoodPlanet Belgium" userId="39665255-030a-4689-b522-fb6b10596f60" providerId="ADAL" clId="{3D7E6449-6B3D-40D6-9412-B4B2C4F3EAE3}" dt="2022-05-20T14:15:51.724" v="1880" actId="20577"/>
        <pc:sldMkLst>
          <pc:docMk/>
          <pc:sldMk cId="805409974" sldId="491"/>
        </pc:sldMkLst>
      </pc:sldChg>
      <pc:sldChg chg="ord">
        <pc:chgData name="Anske Allewaert | GoodPlanet Belgium" userId="39665255-030a-4689-b522-fb6b10596f60" providerId="ADAL" clId="{3D7E6449-6B3D-40D6-9412-B4B2C4F3EAE3}" dt="2022-05-05T09:44:56.932" v="226"/>
        <pc:sldMkLst>
          <pc:docMk/>
          <pc:sldMk cId="3617376490" sldId="493"/>
        </pc:sldMkLst>
      </pc:sldChg>
      <pc:sldChg chg="modSp del mod">
        <pc:chgData name="Anske Allewaert | GoodPlanet Belgium" userId="39665255-030a-4689-b522-fb6b10596f60" providerId="ADAL" clId="{3D7E6449-6B3D-40D6-9412-B4B2C4F3EAE3}" dt="2022-05-05T09:49:00.594" v="286" actId="47"/>
        <pc:sldMkLst>
          <pc:docMk/>
          <pc:sldMk cId="2474193274" sldId="494"/>
        </pc:sldMkLst>
        <pc:spChg chg="mod">
          <ac:chgData name="Anske Allewaert | GoodPlanet Belgium" userId="39665255-030a-4689-b522-fb6b10596f60" providerId="ADAL" clId="{3D7E6449-6B3D-40D6-9412-B4B2C4F3EAE3}" dt="2022-05-05T09:48:35.727" v="282" actId="20577"/>
          <ac:spMkLst>
            <pc:docMk/>
            <pc:sldMk cId="2474193274" sldId="494"/>
            <ac:spMk id="2" creationId="{00000000-0000-0000-0000-000000000000}"/>
          </ac:spMkLst>
        </pc:spChg>
      </pc:sldChg>
      <pc:sldChg chg="del">
        <pc:chgData name="Anske Allewaert | GoodPlanet Belgium" userId="39665255-030a-4689-b522-fb6b10596f60" providerId="ADAL" clId="{3D7E6449-6B3D-40D6-9412-B4B2C4F3EAE3}" dt="2022-05-05T09:48:14.588" v="270" actId="47"/>
        <pc:sldMkLst>
          <pc:docMk/>
          <pc:sldMk cId="3388294426" sldId="495"/>
        </pc:sldMkLst>
      </pc:sldChg>
      <pc:sldChg chg="del ord">
        <pc:chgData name="Anske Allewaert | GoodPlanet Belgium" userId="39665255-030a-4689-b522-fb6b10596f60" providerId="ADAL" clId="{3D7E6449-6B3D-40D6-9412-B4B2C4F3EAE3}" dt="2022-06-15T12:27:28.870" v="2056" actId="47"/>
        <pc:sldMkLst>
          <pc:docMk/>
          <pc:sldMk cId="841672066" sldId="497"/>
        </pc:sldMkLst>
      </pc:sldChg>
      <pc:sldChg chg="ord">
        <pc:chgData name="Anske Allewaert | GoodPlanet Belgium" userId="39665255-030a-4689-b522-fb6b10596f60" providerId="ADAL" clId="{3D7E6449-6B3D-40D6-9412-B4B2C4F3EAE3}" dt="2022-05-05T09:43:48.850" v="214"/>
        <pc:sldMkLst>
          <pc:docMk/>
          <pc:sldMk cId="1861149626" sldId="502"/>
        </pc:sldMkLst>
      </pc:sldChg>
      <pc:sldChg chg="ord">
        <pc:chgData name="Anske Allewaert | GoodPlanet Belgium" userId="39665255-030a-4689-b522-fb6b10596f60" providerId="ADAL" clId="{3D7E6449-6B3D-40D6-9412-B4B2C4F3EAE3}" dt="2022-05-05T09:44:01.377" v="216"/>
        <pc:sldMkLst>
          <pc:docMk/>
          <pc:sldMk cId="1600169856" sldId="504"/>
        </pc:sldMkLst>
      </pc:sldChg>
      <pc:sldChg chg="mod ord modShow">
        <pc:chgData name="Anske Allewaert | GoodPlanet Belgium" userId="39665255-030a-4689-b522-fb6b10596f60" providerId="ADAL" clId="{3D7E6449-6B3D-40D6-9412-B4B2C4F3EAE3}" dt="2022-05-05T09:45:51.451" v="233" actId="729"/>
        <pc:sldMkLst>
          <pc:docMk/>
          <pc:sldMk cId="3239002500" sldId="505"/>
        </pc:sldMkLst>
      </pc:sldChg>
      <pc:sldChg chg="add del setBg">
        <pc:chgData name="Anske Allewaert | GoodPlanet Belgium" userId="39665255-030a-4689-b522-fb6b10596f60" providerId="ADAL" clId="{3D7E6449-6B3D-40D6-9412-B4B2C4F3EAE3}" dt="2022-05-05T09:47:51.180" v="251"/>
        <pc:sldMkLst>
          <pc:docMk/>
          <pc:sldMk cId="698255116" sldId="506"/>
        </pc:sldMkLst>
      </pc:sldChg>
      <pc:sldChg chg="modSp mod modNotesTx">
        <pc:chgData name="Anske Allewaert | GoodPlanet Belgium" userId="39665255-030a-4689-b522-fb6b10596f60" providerId="ADAL" clId="{3D7E6449-6B3D-40D6-9412-B4B2C4F3EAE3}" dt="2022-05-06T13:53:19.632" v="1335" actId="20577"/>
        <pc:sldMkLst>
          <pc:docMk/>
          <pc:sldMk cId="2192537044" sldId="506"/>
        </pc:sldMkLst>
        <pc:spChg chg="mod">
          <ac:chgData name="Anske Allewaert | GoodPlanet Belgium" userId="39665255-030a-4689-b522-fb6b10596f60" providerId="ADAL" clId="{3D7E6449-6B3D-40D6-9412-B4B2C4F3EAE3}" dt="2022-05-06T13:53:16.378" v="1334" actId="20577"/>
          <ac:spMkLst>
            <pc:docMk/>
            <pc:sldMk cId="2192537044" sldId="506"/>
            <ac:spMk id="10" creationId="{00000000-0000-0000-0000-000000000000}"/>
          </ac:spMkLst>
        </pc:spChg>
      </pc:sldChg>
      <pc:sldChg chg="modSp mod modNotesTx">
        <pc:chgData name="Anske Allewaert | GoodPlanet Belgium" userId="39665255-030a-4689-b522-fb6b10596f60" providerId="ADAL" clId="{3D7E6449-6B3D-40D6-9412-B4B2C4F3EAE3}" dt="2022-05-06T13:53:37.936" v="1338" actId="20577"/>
        <pc:sldMkLst>
          <pc:docMk/>
          <pc:sldMk cId="2967941087" sldId="507"/>
        </pc:sldMkLst>
        <pc:spChg chg="mod">
          <ac:chgData name="Anske Allewaert | GoodPlanet Belgium" userId="39665255-030a-4689-b522-fb6b10596f60" providerId="ADAL" clId="{3D7E6449-6B3D-40D6-9412-B4B2C4F3EAE3}" dt="2022-05-06T13:53:36.054" v="1337" actId="20577"/>
          <ac:spMkLst>
            <pc:docMk/>
            <pc:sldMk cId="2967941087" sldId="507"/>
            <ac:spMk id="10" creationId="{00000000-0000-0000-0000-000000000000}"/>
          </ac:spMkLst>
        </pc:spChg>
      </pc:sldChg>
      <pc:sldChg chg="addSp modSp new mod modAnim modNotesTx">
        <pc:chgData name="Anske Allewaert | GoodPlanet Belgium" userId="39665255-030a-4689-b522-fb6b10596f60" providerId="ADAL" clId="{3D7E6449-6B3D-40D6-9412-B4B2C4F3EAE3}" dt="2022-05-06T13:57:14.474" v="1415" actId="20577"/>
        <pc:sldMkLst>
          <pc:docMk/>
          <pc:sldMk cId="337416677" sldId="508"/>
        </pc:sldMkLst>
        <pc:picChg chg="add mod">
          <ac:chgData name="Anske Allewaert | GoodPlanet Belgium" userId="39665255-030a-4689-b522-fb6b10596f60" providerId="ADAL" clId="{3D7E6449-6B3D-40D6-9412-B4B2C4F3EAE3}" dt="2022-05-06T07:33:30.407" v="1324" actId="1076"/>
          <ac:picMkLst>
            <pc:docMk/>
            <pc:sldMk cId="337416677" sldId="508"/>
            <ac:picMk id="2" creationId="{01EB2278-18D0-DAED-B1EA-4CD2EE3CC787}"/>
          </ac:picMkLst>
        </pc:picChg>
      </pc:sldChg>
    </pc:docChg>
  </pc:docChgLst>
</pc:chgInfo>
</file>

<file path=ppt/comments/modernComment_17C_654E583C.xml><?xml version="1.0" encoding="utf-8"?>
<p188:cmLst xmlns:a="http://schemas.openxmlformats.org/drawingml/2006/main" xmlns:r="http://schemas.openxmlformats.org/officeDocument/2006/relationships" xmlns:p188="http://schemas.microsoft.com/office/powerpoint/2018/8/main">
  <p188:cm id="{CC5471FE-C3B4-4CC8-BA2E-2F26DA5F49CA}" authorId="{87F482B8-F2B8-1C1D-0864-00B3B476846A}" created="2022-05-24T14:37:12.364">
    <pc:sldMkLst xmlns:pc="http://schemas.microsoft.com/office/powerpoint/2013/main/command">
      <pc:docMk/>
      <pc:sldMk cId="1699633212" sldId="380"/>
    </pc:sldMkLst>
    <p188:txBody>
      <a:bodyPr/>
      <a:lstStyle/>
      <a:p>
        <a:r>
          <a:rPr lang="nl-BE"/>
          <a:t>Welke video van de twee is de meest geschikte? In beide video's wordt Umicore echter wel vermeld...</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F92E0E-BE89-41A3-B25C-E46941A6DFCE}" type="datetimeFigureOut">
              <a:rPr lang="nl-BE" smtClean="0"/>
              <a:t>30/09/2022</a:t>
            </a:fld>
            <a:endParaRPr lang="nl-BE"/>
          </a:p>
        </p:txBody>
      </p:sp>
      <p:sp>
        <p:nvSpPr>
          <p:cNvPr id="4" name="Tijdelijke aanduiding voor dia-afbeelding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BE"/>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A8F59E-7B8D-4735-9CD3-3995AD795B12}" type="slidenum">
              <a:rPr lang="nl-BE" smtClean="0"/>
              <a:t>‹nr.›</a:t>
            </a:fld>
            <a:endParaRPr lang="nl-BE"/>
          </a:p>
        </p:txBody>
      </p:sp>
    </p:spTree>
    <p:extLst>
      <p:ext uri="{BB962C8B-B14F-4D97-AF65-F5344CB8AC3E}">
        <p14:creationId xmlns:p14="http://schemas.microsoft.com/office/powerpoint/2010/main" val="3633339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3" Type="http://schemas.openxmlformats.org/officeDocument/2006/relationships/hyperlink" Target="https://nl.wikipedia.org/wiki/Duits" TargetMode="External"/><Relationship Id="rId2" Type="http://schemas.openxmlformats.org/officeDocument/2006/relationships/slide" Target="../slides/slide74.xml"/><Relationship Id="rId1" Type="http://schemas.openxmlformats.org/officeDocument/2006/relationships/notesMaster" Target="../notesMasters/notesMaster1.xml"/><Relationship Id="rId5" Type="http://schemas.openxmlformats.org/officeDocument/2006/relationships/hyperlink" Target="https://nl.wikipedia.org/wiki/Arseen" TargetMode="External"/><Relationship Id="rId4" Type="http://schemas.openxmlformats.org/officeDocument/2006/relationships/hyperlink" Target="https://nl.wikipedia.org/wiki/Kobold_(mythologie)" TargetMode="Externa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1</a:t>
            </a:fld>
            <a:endParaRPr lang="nl-BE"/>
          </a:p>
        </p:txBody>
      </p:sp>
    </p:spTree>
    <p:extLst>
      <p:ext uri="{BB962C8B-B14F-4D97-AF65-F5344CB8AC3E}">
        <p14:creationId xmlns:p14="http://schemas.microsoft.com/office/powerpoint/2010/main" val="27163801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36945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1763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3161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Een onderzoeksbureau uit Londen verzamelde data bij een 50-tal lithium-ion recyclagebedrijven van over de hele wereld. Hieruit blijkt dat de overgrote meerderheid van de Li-ion batterijen gerecycleerd worden in China en Zuid-Korea,</a:t>
            </a:r>
            <a:endParaRPr lang="en-US"/>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60071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8953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34469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C</a:t>
            </a:r>
            <a:br>
              <a:rPr lang="nl-NL">
                <a:cs typeface="+mn-lt"/>
              </a:rPr>
            </a:br>
            <a:br>
              <a:rPr lang="nl-NL">
                <a:cs typeface="+mn-lt"/>
              </a:rPr>
            </a:br>
            <a:r>
              <a:rPr lang="nl-NL"/>
              <a:t>Extra info: </a:t>
            </a:r>
            <a:r>
              <a:rPr lang="nl-NL" sz="1200" b="0" i="0" u="none" strike="noStrike" kern="1200" err="1">
                <a:solidFill>
                  <a:schemeClr val="tx1"/>
                </a:solidFill>
                <a:effectLst/>
                <a:latin typeface="+mn-lt"/>
                <a:ea typeface="+mn-ea"/>
                <a:cs typeface="+mn-cs"/>
              </a:rPr>
              <a:t>Ijzer</a:t>
            </a:r>
            <a:r>
              <a:rPr lang="nl-NL" sz="1200" b="0" i="0" u="none" strike="noStrike" kern="1200">
                <a:solidFill>
                  <a:schemeClr val="tx1"/>
                </a:solidFill>
                <a:effectLst/>
                <a:latin typeface="+mn-lt"/>
                <a:ea typeface="+mn-ea"/>
                <a:cs typeface="+mn-cs"/>
              </a:rPr>
              <a:t> neemt als element ongeveer een derde van het totale gewicht van de aarde voor zijn rekening. Dit komt doordat er in de kern zoveel ijzer aanwezig is.</a:t>
            </a:r>
            <a:r>
              <a:rPr lang="nl-NL"/>
              <a:t> </a:t>
            </a:r>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441592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09663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D </a:t>
            </a:r>
          </a:p>
          <a:p>
            <a:endParaRPr lang="nl-NL"/>
          </a:p>
          <a:p>
            <a:r>
              <a:rPr lang="nl-NL"/>
              <a:t>Extra info:</a:t>
            </a:r>
          </a:p>
          <a:p>
            <a:r>
              <a:rPr lang="nl-NL"/>
              <a:t>Brons = legering van koper + tin (10 – 30%)</a:t>
            </a:r>
          </a:p>
          <a:p>
            <a:r>
              <a:rPr lang="nl-NL"/>
              <a:t>Gegalvaniseerd staal = staal met laagje tin (opgelet tegenwoordig vaak laagje plastic op conservenblikje)</a:t>
            </a:r>
          </a:p>
          <a:p>
            <a:r>
              <a:rPr lang="nl-NL"/>
              <a:t>Inox – roestvrijstaal = ijzer + koolstof, chroom, nikkel</a:t>
            </a:r>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48629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4163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703266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B</a:t>
            </a:r>
          </a:p>
          <a:p>
            <a:endParaRPr lang="nl-NL"/>
          </a:p>
          <a:p>
            <a:r>
              <a:rPr lang="nl-NL"/>
              <a:t>Extra info:</a:t>
            </a:r>
          </a:p>
          <a:p>
            <a:r>
              <a:rPr lang="nl-BE" sz="1200" b="0" i="0" kern="1200">
                <a:solidFill>
                  <a:schemeClr val="tx1"/>
                </a:solidFill>
                <a:effectLst/>
                <a:latin typeface="+mn-lt"/>
                <a:ea typeface="+mn-ea"/>
                <a:cs typeface="+mn-cs"/>
              </a:rPr>
              <a:t>1, 2 en 5 cent: staal met een koperlaagje = 94,35% Staal 5,65% Koper </a:t>
            </a:r>
            <a:br>
              <a:rPr lang="nl-BE" sz="1200" b="0" i="0" kern="1200">
                <a:effectLst/>
                <a:cs typeface="+mn-lt"/>
              </a:rPr>
            </a:br>
            <a:r>
              <a:rPr lang="nl-BE" sz="1200" b="0" i="0" kern="1200">
                <a:solidFill>
                  <a:schemeClr val="tx1"/>
                </a:solidFill>
                <a:effectLst/>
                <a:latin typeface="+mn-lt"/>
                <a:ea typeface="+mn-ea"/>
                <a:cs typeface="+mn-cs"/>
              </a:rPr>
              <a:t>10, 20 en 50 cent: koperlegering (</a:t>
            </a:r>
            <a:r>
              <a:rPr lang="nl-BE" sz="1200" b="0" i="0" kern="1200" err="1">
                <a:solidFill>
                  <a:schemeClr val="tx1"/>
                </a:solidFill>
                <a:effectLst/>
                <a:latin typeface="+mn-lt"/>
                <a:ea typeface="+mn-ea"/>
                <a:cs typeface="+mn-cs"/>
              </a:rPr>
              <a:t>Nordic</a:t>
            </a:r>
            <a:r>
              <a:rPr lang="nl-BE" sz="1200" b="0" i="0" kern="1200">
                <a:solidFill>
                  <a:schemeClr val="tx1"/>
                </a:solidFill>
                <a:effectLst/>
                <a:latin typeface="+mn-lt"/>
                <a:ea typeface="+mn-ea"/>
                <a:cs typeface="+mn-cs"/>
              </a:rPr>
              <a:t> gold) = 89% Koper 5% Aluminium 5% Zink 1% Tin </a:t>
            </a:r>
            <a:br>
              <a:rPr lang="nl-BE" sz="1200" b="0" i="0" kern="1200">
                <a:effectLst/>
                <a:cs typeface="+mn-lt"/>
              </a:rPr>
            </a:br>
            <a:r>
              <a:rPr lang="nl-BE" sz="1200" b="0" i="0" kern="1200">
                <a:solidFill>
                  <a:schemeClr val="tx1"/>
                </a:solidFill>
                <a:effectLst/>
                <a:latin typeface="+mn-lt"/>
                <a:ea typeface="+mn-ea"/>
                <a:cs typeface="+mn-cs"/>
              </a:rPr>
              <a:t>€1 ring, €2 centrum: </a:t>
            </a:r>
            <a:r>
              <a:rPr lang="nl-BE" sz="1200" b="0" i="0" kern="1200" err="1">
                <a:solidFill>
                  <a:schemeClr val="tx1"/>
                </a:solidFill>
                <a:effectLst/>
                <a:latin typeface="+mn-lt"/>
                <a:ea typeface="+mn-ea"/>
                <a:cs typeface="+mn-cs"/>
              </a:rPr>
              <a:t>nikkel-messing</a:t>
            </a:r>
            <a:r>
              <a:rPr lang="nl-BE" sz="1200" b="0" i="0" kern="1200">
                <a:solidFill>
                  <a:schemeClr val="tx1"/>
                </a:solidFill>
                <a:effectLst/>
                <a:latin typeface="+mn-lt"/>
                <a:ea typeface="+mn-ea"/>
                <a:cs typeface="+mn-cs"/>
              </a:rPr>
              <a:t> = 75% Koper 20% Zink 5% Nikkel </a:t>
            </a:r>
            <a:br>
              <a:rPr lang="nl-BE" sz="1200" b="0" i="0" kern="1200">
                <a:effectLst/>
                <a:cs typeface="+mn-lt"/>
              </a:rPr>
            </a:br>
            <a:r>
              <a:rPr lang="nl-BE" sz="1200" b="0" i="0" kern="1200">
                <a:solidFill>
                  <a:schemeClr val="tx1"/>
                </a:solidFill>
                <a:effectLst/>
                <a:latin typeface="+mn-lt"/>
                <a:ea typeface="+mn-ea"/>
                <a:cs typeface="+mn-cs"/>
              </a:rPr>
              <a:t>€1 centrum, €2 ring: Koper-Nikkel legering = 75% Koper 25% Nikkel</a:t>
            </a:r>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94996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712550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C</a:t>
            </a:r>
          </a:p>
          <a:p>
            <a:endParaRPr lang="nl-NL"/>
          </a:p>
          <a:p>
            <a:r>
              <a:rPr lang="nl-BE"/>
              <a:t>http://www.chromic.eu/</a:t>
            </a:r>
            <a:br>
              <a:rPr lang="nl-BE"/>
            </a:br>
            <a:r>
              <a:rPr lang="en-US" b="0" i="0">
                <a:solidFill>
                  <a:srgbClr val="3D3D3D"/>
                </a:solidFill>
                <a:effectLst/>
                <a:latin typeface="montserratlight"/>
              </a:rPr>
              <a:t>The many applications of chromium – especially in stainless steel manufacturing – make it a vital resource for the European economy. Currently, the EU import reliance on this metal is 75%.</a:t>
            </a:r>
            <a:endParaRPr lang="nl-BE"/>
          </a:p>
          <a:p>
            <a:r>
              <a:rPr lang="nl-BE"/>
              <a:t>https://soundcloud.com/user-231508384/chromic-podcast-episode-2</a:t>
            </a:r>
          </a:p>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90549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59690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D</a:t>
            </a:r>
          </a:p>
          <a:p>
            <a:endParaRPr lang="nl-NL"/>
          </a:p>
          <a:p>
            <a:r>
              <a:rPr lang="nl-NL"/>
              <a:t>Zie volgende slide </a:t>
            </a:r>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3152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1246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A </a:t>
            </a:r>
          </a:p>
          <a:p>
            <a:endParaRPr lang="nl-NL"/>
          </a:p>
          <a:p>
            <a:r>
              <a:rPr lang="nl-NL"/>
              <a:t>Zie volgende verborgen slide</a:t>
            </a:r>
          </a:p>
          <a:p>
            <a:endParaRPr lang="nl-NL"/>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67611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https://vlaanderen-circulair.be/nl/kennis/infografieken/detail-2/recyclage-vs-meer-putten-graven </a:t>
            </a:r>
          </a:p>
          <a:p>
            <a:endParaRPr lang="nl-BE"/>
          </a:p>
          <a:p>
            <a:r>
              <a:rPr lang="nl-BE"/>
              <a:t>Urban </a:t>
            </a:r>
            <a:r>
              <a:rPr lang="nl-BE" err="1"/>
              <a:t>mining</a:t>
            </a:r>
            <a:r>
              <a:rPr lang="nl-BE"/>
              <a:t>, ofwel: de recyclage van materialen die al in ons economisch systeem circuleren rendeert veel meer dan ertsen ontginnen om dezelfde materialen te winnen. </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9783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https://www.australianethical.com.au/blog/urban-mining-push-to-cash-in-on-trash/</a:t>
            </a:r>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625291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78804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Aanvullen met extra indrukwekkende weetjes! </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a:t>
            </a:fld>
            <a:endParaRPr lang="nl-BE"/>
          </a:p>
        </p:txBody>
      </p:sp>
    </p:spTree>
    <p:extLst>
      <p:ext uri="{BB962C8B-B14F-4D97-AF65-F5344CB8AC3E}">
        <p14:creationId xmlns:p14="http://schemas.microsoft.com/office/powerpoint/2010/main" val="15961636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Juiste antwoord: B</a:t>
            </a:r>
          </a:p>
          <a:p>
            <a:endParaRPr lang="nl-NL"/>
          </a:p>
          <a:p>
            <a:r>
              <a:rPr lang="nl-BE"/>
              <a:t>https://www.demorgen.be/nieuws/energietransitie-kan-niet-zonder-duurzame-ontginning-van-grondstoffen~b5b00e98/ </a:t>
            </a:r>
            <a:endParaRPr lang="nl-BE">
              <a:cs typeface="Calibri"/>
            </a:endParaRPr>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947159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https://slimbeleggen.com/trends/kobalt-bullmarket-is-nog-net-begonnen/</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542412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Een onderzoeksbureau uit Londen verzamelde data bij een 50-tal lithium-ion recyclagebedrijven van over de hele wereld. Hieruit blijkt dat de overgrote meerderheid van de Li-ion batterijen gerecycleerd worden in China en Zuid-Korea,</a:t>
            </a:r>
            <a:endParaRPr lang="en-US"/>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262291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Een onderzoeksbureau uit Londen verzamelde data bij een 50-tal lithium-ion recyclagebedrijven van over de hele wereld. Hieruit blijkt dat de overgrote meerderheid van de Li-ion batterijen gerecycleerd worden in China en Zuid-Korea,</a:t>
            </a:r>
            <a:endParaRPr lang="en-US"/>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64641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800">
                <a:effectLst/>
                <a:latin typeface="Segoe UI" panose="020B0502040204020203" pitchFamily="34" charset="0"/>
              </a:rPr>
              <a:t>Wat is de relatie is tussen </a:t>
            </a:r>
            <a:r>
              <a:rPr lang="nl-NL" sz="1800" err="1">
                <a:effectLst/>
                <a:latin typeface="Segoe UI" panose="020B0502040204020203" pitchFamily="34" charset="0"/>
              </a:rPr>
              <a:t>Recupel</a:t>
            </a:r>
            <a:r>
              <a:rPr lang="nl-NL" sz="1800">
                <a:effectLst/>
                <a:latin typeface="Segoe UI" panose="020B0502040204020203" pitchFamily="34" charset="0"/>
              </a:rPr>
              <a:t> en </a:t>
            </a:r>
            <a:r>
              <a:rPr lang="nl-NL" sz="1800" err="1">
                <a:effectLst/>
                <a:latin typeface="Segoe UI" panose="020B0502040204020203" pitchFamily="34" charset="0"/>
              </a:rPr>
              <a:t>Bebat</a:t>
            </a:r>
            <a:r>
              <a:rPr lang="nl-NL" sz="1800">
                <a:effectLst/>
                <a:latin typeface="Segoe UI" panose="020B0502040204020203" pitchFamily="34" charset="0"/>
              </a:rPr>
              <a:t>? </a:t>
            </a:r>
            <a:r>
              <a:rPr lang="nl-NL" sz="1800" err="1">
                <a:effectLst/>
                <a:latin typeface="Segoe UI" panose="020B0502040204020203" pitchFamily="34" charset="0"/>
              </a:rPr>
              <a:t>Recupel</a:t>
            </a:r>
            <a:r>
              <a:rPr lang="nl-NL" sz="1800">
                <a:effectLst/>
                <a:latin typeface="Segoe UI" panose="020B0502040204020203" pitchFamily="34" charset="0"/>
              </a:rPr>
              <a:t> zorgt voor de inzameling en recyclage van elektronische toestellen, terwijl </a:t>
            </a:r>
            <a:r>
              <a:rPr lang="nl-NL" sz="1800" err="1">
                <a:effectLst/>
                <a:latin typeface="Segoe UI" panose="020B0502040204020203" pitchFamily="34" charset="0"/>
              </a:rPr>
              <a:t>Bebat</a:t>
            </a:r>
            <a:r>
              <a:rPr lang="nl-NL" sz="1800">
                <a:effectLst/>
                <a:latin typeface="Segoe UI" panose="020B0502040204020203" pitchFamily="34" charset="0"/>
              </a:rPr>
              <a:t> zorgt voor de inzameling en recyclage van batterijen. Hiervoor werken ze samen, gezien </a:t>
            </a:r>
            <a:r>
              <a:rPr lang="nl-NL" sz="1800" err="1">
                <a:effectLst/>
                <a:latin typeface="Segoe UI" panose="020B0502040204020203" pitchFamily="34" charset="0"/>
              </a:rPr>
              <a:t>Recupel</a:t>
            </a:r>
            <a:r>
              <a:rPr lang="nl-NL" sz="1800">
                <a:effectLst/>
                <a:latin typeface="Segoe UI" panose="020B0502040204020203" pitchFamily="34" charset="0"/>
              </a:rPr>
              <a:t> de batterijen uit de elektronische toestellen bezorgt aan </a:t>
            </a:r>
            <a:r>
              <a:rPr lang="nl-NL" sz="1800" err="1">
                <a:effectLst/>
                <a:latin typeface="Segoe UI" panose="020B0502040204020203" pitchFamily="34" charset="0"/>
              </a:rPr>
              <a:t>Bebat</a:t>
            </a:r>
            <a:r>
              <a:rPr lang="nl-NL" sz="1800">
                <a:effectLst/>
                <a:latin typeface="Segoe UI" panose="020B0502040204020203" pitchFamily="34" charset="0"/>
              </a:rPr>
              <a:t>. </a:t>
            </a:r>
          </a:p>
          <a:p>
            <a:endParaRPr lang="nl-NL" sz="1800">
              <a:effectLst/>
              <a:latin typeface="Segoe UI" panose="020B0502040204020203" pitchFamily="34" charset="0"/>
            </a:endParaRP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392249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090925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nikkel</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40</a:t>
            </a:fld>
            <a:endParaRPr lang="nl-BE"/>
          </a:p>
        </p:txBody>
      </p:sp>
    </p:spTree>
    <p:extLst>
      <p:ext uri="{BB962C8B-B14F-4D97-AF65-F5344CB8AC3E}">
        <p14:creationId xmlns:p14="http://schemas.microsoft.com/office/powerpoint/2010/main" val="7271817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goud</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41</a:t>
            </a:fld>
            <a:endParaRPr lang="nl-BE"/>
          </a:p>
        </p:txBody>
      </p:sp>
    </p:spTree>
    <p:extLst>
      <p:ext uri="{BB962C8B-B14F-4D97-AF65-F5344CB8AC3E}">
        <p14:creationId xmlns:p14="http://schemas.microsoft.com/office/powerpoint/2010/main" val="11522007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kobalt</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42</a:t>
            </a:fld>
            <a:endParaRPr lang="nl-BE"/>
          </a:p>
        </p:txBody>
      </p:sp>
    </p:spTree>
    <p:extLst>
      <p:ext uri="{BB962C8B-B14F-4D97-AF65-F5344CB8AC3E}">
        <p14:creationId xmlns:p14="http://schemas.microsoft.com/office/powerpoint/2010/main" val="6906918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aardolie</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43</a:t>
            </a:fld>
            <a:endParaRPr lang="nl-BE"/>
          </a:p>
        </p:txBody>
      </p:sp>
    </p:spTree>
    <p:extLst>
      <p:ext uri="{BB962C8B-B14F-4D97-AF65-F5344CB8AC3E}">
        <p14:creationId xmlns:p14="http://schemas.microsoft.com/office/powerpoint/2010/main" val="3363872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nSpc>
                <a:spcPct val="107000"/>
              </a:lnSpc>
              <a:spcAft>
                <a:spcPts val="800"/>
              </a:spcAft>
            </a:pPr>
            <a:r>
              <a:rPr lang="nl-BE" sz="1800">
                <a:effectLst/>
                <a:latin typeface="Calibri" panose="020F0502020204030204" pitchFamily="34" charset="0"/>
                <a:ea typeface="Calibri" panose="020F0502020204030204" pitchFamily="34" charset="0"/>
                <a:cs typeface="Times New Roman" panose="02020603050405020304" pitchFamily="18" charset="0"/>
              </a:rPr>
              <a:t>Bovenstaande stellingen maken duidelijk dat we de stad moeten zien als een moderne mijn waar je alle edelmetalen uit kan halen, zoals bv uit telefoons, computers en andere apparaten. De stad is </a:t>
            </a:r>
            <a:r>
              <a:rPr lang="nl-BE" sz="1800" err="1">
                <a:effectLst/>
                <a:latin typeface="Calibri" panose="020F0502020204030204" pitchFamily="34" charset="0"/>
                <a:ea typeface="Calibri" panose="020F0502020204030204" pitchFamily="34" charset="0"/>
                <a:cs typeface="Times New Roman" panose="02020603050405020304" pitchFamily="18" charset="0"/>
              </a:rPr>
              <a:t>‘dé</a:t>
            </a:r>
            <a:r>
              <a:rPr lang="nl-BE" sz="1800">
                <a:effectLst/>
                <a:latin typeface="Calibri" panose="020F0502020204030204" pitchFamily="34" charset="0"/>
                <a:ea typeface="Calibri" panose="020F0502020204030204" pitchFamily="34" charset="0"/>
                <a:cs typeface="Times New Roman" panose="02020603050405020304" pitchFamily="18" charset="0"/>
              </a:rPr>
              <a:t> </a:t>
            </a:r>
            <a:r>
              <a:rPr lang="nl-BE" sz="1800" err="1">
                <a:effectLst/>
                <a:latin typeface="Calibri" panose="020F0502020204030204" pitchFamily="34" charset="0"/>
                <a:ea typeface="Calibri" panose="020F0502020204030204" pitchFamily="34" charset="0"/>
                <a:cs typeface="Times New Roman" panose="02020603050405020304" pitchFamily="18" charset="0"/>
              </a:rPr>
              <a:t>urban</a:t>
            </a:r>
            <a:r>
              <a:rPr lang="nl-BE" sz="1800">
                <a:effectLst/>
                <a:latin typeface="Calibri" panose="020F0502020204030204" pitchFamily="34" charset="0"/>
                <a:ea typeface="Calibri" panose="020F0502020204030204" pitchFamily="34" charset="0"/>
                <a:cs typeface="Times New Roman" panose="02020603050405020304" pitchFamily="18" charset="0"/>
              </a:rPr>
              <a:t> mine’, waar je koper, lood, nikkel, zink, goud, zilver, platina, enzovoort uit kan halen. We halen onze grondstoffen niet meer uit mijnen in verre landen, maar gewoon hier. Wij hebben onszelf enorm afhankelijk gemaakt van import van grondstoffen uit andere landen, zoals Congo, Nigeria, Rusland, China, … Maar ondertussen zij er zodanig veel grondstoffen uit die mijnen gehaald en in producten naar Europa vervoerd, dat wij nu zelf beschikken over enorme hoeveelheden grondstoffen.  Maar we moeten ze wel uit onze toestellen halen natuurlijk. </a:t>
            </a:r>
          </a:p>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a:t>
            </a:fld>
            <a:endParaRPr lang="nl-BE"/>
          </a:p>
        </p:txBody>
      </p:sp>
    </p:spTree>
    <p:extLst>
      <p:ext uri="{BB962C8B-B14F-4D97-AF65-F5344CB8AC3E}">
        <p14:creationId xmlns:p14="http://schemas.microsoft.com/office/powerpoint/2010/main" val="3076991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koper</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44</a:t>
            </a:fld>
            <a:endParaRPr lang="nl-BE"/>
          </a:p>
        </p:txBody>
      </p:sp>
    </p:spTree>
    <p:extLst>
      <p:ext uri="{BB962C8B-B14F-4D97-AF65-F5344CB8AC3E}">
        <p14:creationId xmlns:p14="http://schemas.microsoft.com/office/powerpoint/2010/main" val="4222804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zilver</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45</a:t>
            </a:fld>
            <a:endParaRPr lang="nl-BE"/>
          </a:p>
        </p:txBody>
      </p:sp>
    </p:spTree>
    <p:extLst>
      <p:ext uri="{BB962C8B-B14F-4D97-AF65-F5344CB8AC3E}">
        <p14:creationId xmlns:p14="http://schemas.microsoft.com/office/powerpoint/2010/main" val="40942559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238199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nikkel</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174054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goud</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6507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kobalt</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306491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aardolie</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305017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koper</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21988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zilver</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698650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6859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66732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54</a:t>
            </a:fld>
            <a:endParaRPr lang="nl-BE"/>
          </a:p>
        </p:txBody>
      </p:sp>
    </p:spTree>
    <p:extLst>
      <p:ext uri="{BB962C8B-B14F-4D97-AF65-F5344CB8AC3E}">
        <p14:creationId xmlns:p14="http://schemas.microsoft.com/office/powerpoint/2010/main" val="32507271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55</a:t>
            </a:fld>
            <a:endParaRPr lang="nl-BE"/>
          </a:p>
        </p:txBody>
      </p:sp>
    </p:spTree>
    <p:extLst>
      <p:ext uri="{BB962C8B-B14F-4D97-AF65-F5344CB8AC3E}">
        <p14:creationId xmlns:p14="http://schemas.microsoft.com/office/powerpoint/2010/main" val="273103626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585381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359047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50674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a:solidFill>
                  <a:srgbClr val="353535"/>
                </a:solidFill>
                <a:effectLst/>
                <a:latin typeface="helvetica" panose="020B0604020202020204" pitchFamily="34" charset="0"/>
              </a:rPr>
              <a:t>Niet alleen voor munten of sieraden maar ook wordt zilver veel gebruikt in allerlei industriële en technologische toepassingen. Zilver wordt gebruikt in de fotografische industrie maar ook voor elektronische apparaten, zoals schakelaars, supergeleiders of printplaten.</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831017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60</a:t>
            </a:fld>
            <a:endParaRPr lang="nl-BE"/>
          </a:p>
        </p:txBody>
      </p:sp>
    </p:spTree>
    <p:extLst>
      <p:ext uri="{BB962C8B-B14F-4D97-AF65-F5344CB8AC3E}">
        <p14:creationId xmlns:p14="http://schemas.microsoft.com/office/powerpoint/2010/main" val="186743999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18456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N</a:t>
            </a:r>
            <a:r>
              <a:rPr lang="nl-NL" b="0" i="0">
                <a:solidFill>
                  <a:srgbClr val="343434"/>
                </a:solidFill>
                <a:effectLst/>
                <a:latin typeface="verdana" panose="020B0604030504040204" pitchFamily="34" charset="0"/>
              </a:rPr>
              <a:t>ikkel kent een diversiteit aan toepassingen, de grootste vraag naar nikkel is vooral afkomstig uit de industrie waar het wordt gebruikt in diverse staal legeringen. De meest gebruikte toepassingen van nikkel zijn onder andere: roestvrij staal, muntgeld, magneten, oplaadbare batterijen en gitaar snaren.</a:t>
            </a:r>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8060199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a:solidFill>
                  <a:srgbClr val="000000"/>
                </a:solidFill>
                <a:effectLst/>
                <a:latin typeface="OpenSans"/>
              </a:rPr>
              <a:t>Met kobalt worden mobiele telefoons, tablets en elektrische auto's gemaakt. </a:t>
            </a:r>
            <a:r>
              <a:rPr lang="nl-NL" b="0" i="0">
                <a:solidFill>
                  <a:srgbClr val="000000"/>
                </a:solidFill>
                <a:effectLst/>
                <a:latin typeface="var(--default-secondary-font,SFNS Display Regular)"/>
              </a:rPr>
              <a:t>Het is een zilvergrijze grondstof. Die wordt niet alleen gebruikt voor batterijen, maar bijvoorbeeld ook voor de kleur van glas. Voor het maken van een smartphone is overigens 5 tot tien gram nodig, voor een laptop een ons, voor een elektrische auto vijf tot tien kilo.</a:t>
            </a:r>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07895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776484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707070"/>
                </a:solidFill>
                <a:effectLst/>
                <a:latin typeface="Source Sans Pro" panose="020B0503030403020204" pitchFamily="34" charset="0"/>
              </a:rPr>
              <a:t>In een raffinaderij wordt de ruwe olie verder behandeld. Zo verkrijgt men stookolie, benzine of kerosine. Aardolie wordt ook gebruikt om andere producten te maken : asfalt, plastiek, geneesmiddelen, schoonmaakmiddelen,… . Je kunt het zo gek niet bedenken of het is van aardolie gemaakt. Je kunt gerust stellen dat aardolie één van de belangrijkste stoffen op aarde is.</a:t>
            </a:r>
            <a:endParaRPr lang="nl-BE"/>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816038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algn="l"/>
            <a:r>
              <a:rPr lang="nl-NL" b="0" i="0">
                <a:solidFill>
                  <a:srgbClr val="151414"/>
                </a:solidFill>
                <a:effectLst/>
                <a:latin typeface="Open Sans" panose="020B0606030504020204" pitchFamily="34" charset="0"/>
              </a:rPr>
              <a:t>Door de veelzijdige en bijzondere eigenschappen van goud zijn er verschillende waardevolle toepassingen voor dit dure edelmetaal. Hierbij kunnen we onder andere denken aan: sieraden, munten, belegging, industrie, ruimtevaar, tandheelkunde, onderzoek naar kanker. </a:t>
            </a:r>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796992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353535"/>
                </a:solidFill>
                <a:effectLst/>
                <a:latin typeface="helvetica" panose="020B0604020202020204" pitchFamily="34" charset="0"/>
              </a:rPr>
              <a:t>De meest gebruikte toepassingen van koper zijn onder andere: muntgeld, elektromagneten, koperdraad, kunstwerken, muziekinstrumenten, elektrische circuits, dakbedekking en geveldelen van gebouwen, koel units in </a:t>
            </a:r>
            <a:r>
              <a:rPr lang="nl-NL" b="0" i="0" err="1">
                <a:solidFill>
                  <a:srgbClr val="353535"/>
                </a:solidFill>
                <a:effectLst/>
                <a:latin typeface="helvetica" panose="020B0604020202020204" pitchFamily="34" charset="0"/>
              </a:rPr>
              <a:t>PC's</a:t>
            </a:r>
            <a:r>
              <a:rPr lang="nl-NL" b="0" i="0">
                <a:solidFill>
                  <a:srgbClr val="353535"/>
                </a:solidFill>
                <a:effectLst/>
                <a:latin typeface="helvetica" panose="020B0604020202020204" pitchFamily="34" charset="0"/>
              </a:rPr>
              <a:t> en andere elektronica.</a:t>
            </a:r>
            <a:endParaRPr lang="nl-NL" b="0" i="0">
              <a:solidFill>
                <a:srgbClr val="000000"/>
              </a:solidFill>
              <a:effectLst/>
              <a:latin typeface="var(--default-secondary-font,SFNS Display Regular)"/>
            </a:endParaRPr>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878534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353535"/>
                </a:solidFill>
                <a:effectLst/>
                <a:latin typeface="helvetica" panose="020B0604020202020204" pitchFamily="34" charset="0"/>
              </a:rPr>
              <a:t>Niet alleen voor munten of sieraden maar ook wordt zilver veel gebruikt in allerlei industriële en technologische toepassingen. Zilver wordt gebruikt in de fotografische industrie maar ook voor elektronische apparaten, zoals schakelaars, supergeleiders of printplaten.</a:t>
            </a:r>
            <a:endParaRPr lang="nl-BE"/>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86982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759673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031115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71</a:t>
            </a:fld>
            <a:endParaRPr lang="nl-BE"/>
          </a:p>
        </p:txBody>
      </p:sp>
    </p:spTree>
    <p:extLst>
      <p:ext uri="{BB962C8B-B14F-4D97-AF65-F5344CB8AC3E}">
        <p14:creationId xmlns:p14="http://schemas.microsoft.com/office/powerpoint/2010/main" val="4115662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82610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KOBALT: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b="0" i="0">
                <a:solidFill>
                  <a:srgbClr val="202122"/>
                </a:solidFill>
                <a:effectLst/>
                <a:latin typeface="Arial" panose="020B0604020202020204" pitchFamily="34" charset="0"/>
              </a:rPr>
              <a:t>Het woord </a:t>
            </a:r>
            <a:r>
              <a:rPr lang="nl-NL" b="0" i="1">
                <a:solidFill>
                  <a:srgbClr val="202122"/>
                </a:solidFill>
                <a:effectLst/>
                <a:latin typeface="Arial" panose="020B0604020202020204" pitchFamily="34" charset="0"/>
              </a:rPr>
              <a:t>kobalt</a:t>
            </a:r>
            <a:r>
              <a:rPr lang="nl-NL" b="0" i="0">
                <a:solidFill>
                  <a:srgbClr val="202122"/>
                </a:solidFill>
                <a:effectLst/>
                <a:latin typeface="Arial" panose="020B0604020202020204" pitchFamily="34" charset="0"/>
              </a:rPr>
              <a:t> komt van het </a:t>
            </a:r>
            <a:r>
              <a:rPr lang="nl-NL" b="0" i="0" u="none" strike="noStrike">
                <a:solidFill>
                  <a:srgbClr val="0645AD"/>
                </a:solidFill>
                <a:effectLst/>
                <a:latin typeface="Arial" panose="020B0604020202020204" pitchFamily="34" charset="0"/>
                <a:hlinkClick r:id="rId3" tooltip="Duits"/>
              </a:rPr>
              <a:t>Duitse</a:t>
            </a:r>
            <a:r>
              <a:rPr lang="nl-NL" b="0" i="0">
                <a:solidFill>
                  <a:srgbClr val="202122"/>
                </a:solidFill>
                <a:effectLst/>
                <a:latin typeface="Arial" panose="020B0604020202020204" pitchFamily="34" charset="0"/>
              </a:rPr>
              <a:t> </a:t>
            </a:r>
            <a:r>
              <a:rPr lang="nl-NL" b="0" i="1" u="none" strike="noStrike">
                <a:solidFill>
                  <a:srgbClr val="0645AD"/>
                </a:solidFill>
                <a:effectLst/>
                <a:latin typeface="Arial" panose="020B0604020202020204" pitchFamily="34" charset="0"/>
                <a:hlinkClick r:id="rId4" tooltip="Kobold (mythologie)"/>
              </a:rPr>
              <a:t>kobold</a:t>
            </a:r>
            <a:r>
              <a:rPr lang="nl-NL" b="0" i="0">
                <a:solidFill>
                  <a:srgbClr val="202122"/>
                </a:solidFill>
                <a:effectLst/>
                <a:latin typeface="Arial" panose="020B0604020202020204" pitchFamily="34" charset="0"/>
              </a:rPr>
              <a:t> (kabouter). Kobalterts werd vaak verward met ertsen van de metalen die men wilde delven, waardoor de teleurstelling groot was als men het ongewenste kobalt verkreeg. Kobalt trekt het giftige </a:t>
            </a:r>
            <a:r>
              <a:rPr lang="nl-NL" b="0" i="0" u="none" strike="noStrike">
                <a:solidFill>
                  <a:srgbClr val="0645AD"/>
                </a:solidFill>
                <a:effectLst/>
                <a:latin typeface="Arial" panose="020B0604020202020204" pitchFamily="34" charset="0"/>
                <a:hlinkClick r:id="rId5" tooltip="Arseen"/>
              </a:rPr>
              <a:t>arseen</a:t>
            </a:r>
            <a:r>
              <a:rPr lang="nl-NL" b="0" i="0">
                <a:solidFill>
                  <a:srgbClr val="202122"/>
                </a:solidFill>
                <a:effectLst/>
                <a:latin typeface="Arial" panose="020B0604020202020204" pitchFamily="34" charset="0"/>
              </a:rPr>
              <a:t> aan en joeg daarom angst aan bij de mijnwerkers. Men geloofde dus dat kobolden uit kwaadaardigheid dit metaal in de mijnen legden.</a:t>
            </a:r>
            <a:endParaRPr lang="nl-BE"/>
          </a:p>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74</a:t>
            </a:fld>
            <a:endParaRPr lang="nl-BE"/>
          </a:p>
        </p:txBody>
      </p:sp>
    </p:spTree>
    <p:extLst>
      <p:ext uri="{BB962C8B-B14F-4D97-AF65-F5344CB8AC3E}">
        <p14:creationId xmlns:p14="http://schemas.microsoft.com/office/powerpoint/2010/main" val="11852002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a:t>GOUD: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a:t>d</a:t>
            </a:r>
            <a:r>
              <a:rPr lang="nl-NL" b="0" i="0">
                <a:solidFill>
                  <a:srgbClr val="282828"/>
                </a:solidFill>
                <a:effectLst/>
                <a:latin typeface="Source Sans Pro" panose="020B0503030403020204" pitchFamily="34" charset="0"/>
              </a:rPr>
              <a:t>oor het ontstaan van aardolie moeten we miljoenen jaren terug. Het gebied dat we nu Nederland noemen, bestond toen uit zee. En in die zee leefden allerlei plantjes en diertjes, plankton.</a:t>
            </a:r>
            <a:br>
              <a:rPr lang="nl-NL"/>
            </a:br>
            <a:r>
              <a:rPr lang="nl-NL" b="0" i="0">
                <a:solidFill>
                  <a:srgbClr val="282828"/>
                </a:solidFill>
                <a:effectLst/>
                <a:latin typeface="Source Sans Pro" panose="020B0503030403020204" pitchFamily="34" charset="0"/>
              </a:rPr>
              <a:t>Als dat plankton dood ging, zakte het naar de bodem. Zo ontstond er een dikke laag dood plankton.</a:t>
            </a:r>
            <a:br>
              <a:rPr lang="nl-NL"/>
            </a:br>
            <a:r>
              <a:rPr lang="nl-NL" b="0" i="0">
                <a:solidFill>
                  <a:srgbClr val="282828"/>
                </a:solidFill>
                <a:effectLst/>
                <a:latin typeface="Source Sans Pro" panose="020B0503030403020204" pitchFamily="34" charset="0"/>
              </a:rPr>
              <a:t>Daar bovenop kwam zand en klei. Die vormden een dikke ondoorlatende laag. Deze laag drukte op de laag plankton. Daardoor veranderde het plankton langzaam in aardolie.</a:t>
            </a:r>
            <a:br>
              <a:rPr lang="nl-NL"/>
            </a:br>
            <a:r>
              <a:rPr lang="nl-NL" b="0" i="0">
                <a:solidFill>
                  <a:srgbClr val="282828"/>
                </a:solidFill>
                <a:effectLst/>
                <a:latin typeface="Source Sans Pro" panose="020B0503030403020204" pitchFamily="34" charset="0"/>
              </a:rPr>
              <a:t>En omdat onze aardkorst langzaam op en neer beweegt, kwam de aardolie in sommige gebieden in plooien terecht.</a:t>
            </a:r>
            <a:br>
              <a:rPr lang="nl-NL"/>
            </a:br>
            <a:r>
              <a:rPr lang="nl-NL" b="0" i="0">
                <a:solidFill>
                  <a:srgbClr val="282828"/>
                </a:solidFill>
                <a:effectLst/>
                <a:latin typeface="Source Sans Pro" panose="020B0503030403020204" pitchFamily="34" charset="0"/>
              </a:rPr>
              <a:t>Vaak zit er ook water tussen de aardlagen. De aardolie drijft op dat water. Want olie is lichter dan water en komt daardoor bovenop.</a:t>
            </a:r>
            <a:br>
              <a:rPr lang="nl-NL"/>
            </a:br>
            <a:r>
              <a:rPr lang="nl-NL" b="0" i="0">
                <a:solidFill>
                  <a:srgbClr val="282828"/>
                </a:solidFill>
                <a:effectLst/>
                <a:latin typeface="Source Sans Pro" panose="020B0503030403020204" pitchFamily="34" charset="0"/>
              </a:rPr>
              <a:t>Miljoenen jaren bleef de aardolie en het water zo bewaard. Totdat de mensen de aardolie ontdekten en gingen boren.</a:t>
            </a:r>
          </a:p>
          <a:p>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75</a:t>
            </a:fld>
            <a:endParaRPr lang="nl-BE"/>
          </a:p>
        </p:txBody>
      </p:sp>
    </p:spTree>
    <p:extLst>
      <p:ext uri="{BB962C8B-B14F-4D97-AF65-F5344CB8AC3E}">
        <p14:creationId xmlns:p14="http://schemas.microsoft.com/office/powerpoint/2010/main" val="3676561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585961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 energieverbruik</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76</a:t>
            </a:fld>
            <a:endParaRPr lang="nl-BE"/>
          </a:p>
        </p:txBody>
      </p:sp>
    </p:spTree>
    <p:extLst>
      <p:ext uri="{BB962C8B-B14F-4D97-AF65-F5344CB8AC3E}">
        <p14:creationId xmlns:p14="http://schemas.microsoft.com/office/powerpoint/2010/main" val="13915604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Ofwel deze video</a:t>
            </a:r>
            <a:endParaRPr lang="nl-BE"/>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78</a:t>
            </a:fld>
            <a:endParaRPr lang="nl-BE"/>
          </a:p>
        </p:txBody>
      </p:sp>
    </p:spTree>
    <p:extLst>
      <p:ext uri="{BB962C8B-B14F-4D97-AF65-F5344CB8AC3E}">
        <p14:creationId xmlns:p14="http://schemas.microsoft.com/office/powerpoint/2010/main" val="69233797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BE"/>
              <a:t>https://youtu.be/j6XU9yUZX1I </a:t>
            </a:r>
          </a:p>
          <a:p>
            <a:endParaRPr lang="nl-BE"/>
          </a:p>
          <a:p>
            <a:r>
              <a:rPr lang="nl-BE"/>
              <a:t>Ofwel deze video</a:t>
            </a:r>
          </a:p>
        </p:txBody>
      </p:sp>
      <p:sp>
        <p:nvSpPr>
          <p:cNvPr id="4" name="Tijdelijke aanduiding voor dianummer 3"/>
          <p:cNvSpPr>
            <a:spLocks noGrp="1"/>
          </p:cNvSpPr>
          <p:nvPr>
            <p:ph type="sldNum" sz="quarter" idx="5"/>
          </p:nvPr>
        </p:nvSpPr>
        <p:spPr/>
        <p:txBody>
          <a:bodyPr/>
          <a:lstStyle/>
          <a:p>
            <a:fld id="{A5A8F59E-7B8D-4735-9CD3-3995AD795B12}" type="slidenum">
              <a:rPr lang="nl-BE" smtClean="0"/>
              <a:t>79</a:t>
            </a:fld>
            <a:endParaRPr lang="nl-BE"/>
          </a:p>
        </p:txBody>
      </p:sp>
    </p:spTree>
    <p:extLst>
      <p:ext uri="{BB962C8B-B14F-4D97-AF65-F5344CB8AC3E}">
        <p14:creationId xmlns:p14="http://schemas.microsoft.com/office/powerpoint/2010/main" val="319061130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a:solidFill>
                  <a:srgbClr val="000000"/>
                </a:solidFill>
                <a:effectLst/>
                <a:latin typeface="Roboto" panose="02000000000000000000" pitchFamily="2" charset="0"/>
              </a:rPr>
              <a:t>Welke van de volgende is een milieuprobleem in verband met verlaten kolenmijnen? antwoord keuzes Thermische vervuiling van beken in het gebied. Nutriënten die eutrofiëring veroorzaken komen vrij in stromen. Luchtverontreiniging veroorzaakt door smog door ozonvorming. Zure drainage door uitspoeling van residupalen. </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77998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b="0" i="0">
                <a:solidFill>
                  <a:srgbClr val="000000"/>
                </a:solidFill>
                <a:effectLst/>
                <a:latin typeface="Roboto" panose="02000000000000000000" pitchFamily="2" charset="0"/>
              </a:rPr>
              <a:t>3P’s= People </a:t>
            </a:r>
            <a:r>
              <a:rPr lang="nl-NL" b="0" i="0" err="1">
                <a:solidFill>
                  <a:srgbClr val="000000"/>
                </a:solidFill>
                <a:effectLst/>
                <a:latin typeface="Roboto" panose="02000000000000000000" pitchFamily="2" charset="0"/>
              </a:rPr>
              <a:t>Planet</a:t>
            </a:r>
            <a:r>
              <a:rPr lang="nl-NL" b="0" i="0">
                <a:solidFill>
                  <a:srgbClr val="000000"/>
                </a:solidFill>
                <a:effectLst/>
                <a:latin typeface="Roboto" panose="02000000000000000000" pitchFamily="2" charset="0"/>
              </a:rPr>
              <a:t> Profit</a:t>
            </a:r>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902025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025260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83</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928581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84</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5780305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85</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3709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86</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98477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623907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87</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2965381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88</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151593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a:t>Open onderstaande </a:t>
            </a:r>
            <a:r>
              <a:rPr lang="nl-NL" err="1"/>
              <a:t>spotify</a:t>
            </a:r>
            <a:r>
              <a:rPr lang="nl-NL"/>
              <a:t> lijst en laat de leerlingen titel en/of uitvoerder raden van de soundtrack. Alsook moeten ze vinden over welke grondstof het liedje gaat. Ze verdienen één punt voor titel en/of uitvoerder en één punt indien ze de juiste link met de grondstof hebben gevonden. </a:t>
            </a:r>
          </a:p>
          <a:p>
            <a:endParaRPr lang="nl-NL"/>
          </a:p>
          <a:p>
            <a:r>
              <a:rPr lang="nl-NL"/>
              <a:t>Kopieer deze link: https://open.spotify.com/playlist/1OWo2olugshlA6xTGMb3AP?si=56fcc1b0a9f045b1</a:t>
            </a:r>
          </a:p>
          <a:p>
            <a:endParaRPr lang="nl-NL"/>
          </a:p>
          <a:p>
            <a:endParaRPr lang="nl-NL"/>
          </a:p>
          <a:p>
            <a:endParaRPr lang="nl-NL"/>
          </a:p>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89</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270078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90</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987839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91</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864852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55258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a:p>
        </p:txBody>
      </p:sp>
      <p:sp>
        <p:nvSpPr>
          <p:cNvPr id="4" name="Tijdelijke aanduiding voor dianumm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5A8F59E-7B8D-4735-9CD3-3995AD795B12}" type="slidenum">
              <a:rPr kumimoji="0" lang="nl-B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81747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NL"/>
              <a:t>Klik om stijl te bewerken</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a:t>Klikken om de ondertitelstijl van het model te bewerken</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2518195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texte vertical 2"/>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6052406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NL"/>
              <a:t>Klik om stijl te bewerken</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2581858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005FE3-DC3B-40B5-A0B4-F64B386882BF}"/>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endParaRPr lang="nl-BE"/>
          </a:p>
        </p:txBody>
      </p:sp>
      <p:sp>
        <p:nvSpPr>
          <p:cNvPr id="3" name="Ondertitel 2">
            <a:extLst>
              <a:ext uri="{FF2B5EF4-FFF2-40B4-BE49-F238E27FC236}">
                <a16:creationId xmlns:a16="http://schemas.microsoft.com/office/drawing/2014/main" id="{6F486680-A745-4E80-AC78-BEC8564D9E4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43B627FE-9F59-4B84-8E0F-75E8B4674341}"/>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889403AD-7EEE-4CCF-9E53-756B05C5E083}"/>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A27BFEE-0DFD-494E-8129-4F9A34B2CAF9}"/>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713087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3656C7-3F24-4FDE-BD3E-AA36C9BEBA88}"/>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1BA8679D-394A-4AEC-B8E4-19FECFF14CE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DF59D115-0111-4DE5-996B-838FB2438F29}"/>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1E2BEEA9-FD3E-470C-AB66-769B67C3BD7C}"/>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AF309EB4-8511-48AD-87FE-8587C0961B85}"/>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850934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20442F-170B-486B-9F27-17EB9862D2E6}"/>
              </a:ext>
            </a:extLst>
          </p:cNvPr>
          <p:cNvSpPr>
            <a:spLocks noGrp="1"/>
          </p:cNvSpPr>
          <p:nvPr>
            <p:ph type="title"/>
          </p:nvPr>
        </p:nvSpPr>
        <p:spPr>
          <a:xfrm>
            <a:off x="623888" y="1709739"/>
            <a:ext cx="7886700" cy="2852737"/>
          </a:xfrm>
        </p:spPr>
        <p:txBody>
          <a:bodyPr anchor="b"/>
          <a:lstStyle>
            <a:lvl1pPr>
              <a:defRPr sz="45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9CA814BF-59AE-4E7C-8831-27BA79CCB5CD}"/>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FC53BE4D-197E-40C9-89CC-C9897604620E}"/>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04219A5B-906B-4D99-9CD8-C9E53808747F}"/>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9223437F-1368-4832-A996-E390EC905F4E}"/>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5312757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449EAD-7A54-4545-9A7E-91195910E5C3}"/>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A0849A7-63EA-4EB5-B5DB-4F9A87130D29}"/>
              </a:ext>
            </a:extLst>
          </p:cNvPr>
          <p:cNvSpPr>
            <a:spLocks noGrp="1"/>
          </p:cNvSpPr>
          <p:nvPr>
            <p:ph sz="half" idx="1"/>
          </p:nvPr>
        </p:nvSpPr>
        <p:spPr>
          <a:xfrm>
            <a:off x="6286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1BDC146C-3FB4-4140-A6C3-9F7C398BF9C1}"/>
              </a:ext>
            </a:extLst>
          </p:cNvPr>
          <p:cNvSpPr>
            <a:spLocks noGrp="1"/>
          </p:cNvSpPr>
          <p:nvPr>
            <p:ph sz="half" idx="2"/>
          </p:nvPr>
        </p:nvSpPr>
        <p:spPr>
          <a:xfrm>
            <a:off x="4629150" y="1825625"/>
            <a:ext cx="38862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F296E985-8946-47BD-8A57-8A0D61B8A836}"/>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6" name="Tijdelijke aanduiding voor voettekst 5">
            <a:extLst>
              <a:ext uri="{FF2B5EF4-FFF2-40B4-BE49-F238E27FC236}">
                <a16:creationId xmlns:a16="http://schemas.microsoft.com/office/drawing/2014/main" id="{41F29BDC-E7FF-42E3-8AAB-D54D461674BF}"/>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2F3BFCA8-FCF4-4D6E-85AA-47B6A585C50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9959211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460980-B973-4A63-9BDA-647C7ADD70ED}"/>
              </a:ext>
            </a:extLst>
          </p:cNvPr>
          <p:cNvSpPr>
            <a:spLocks noGrp="1"/>
          </p:cNvSpPr>
          <p:nvPr>
            <p:ph type="title"/>
          </p:nvPr>
        </p:nvSpPr>
        <p:spPr>
          <a:xfrm>
            <a:off x="629841" y="365126"/>
            <a:ext cx="78867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4685C3E8-8F13-4A80-9CC7-C6D4E5E6DF55}"/>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EBB72164-88B9-439A-AC4B-E994088C9C93}"/>
              </a:ext>
            </a:extLst>
          </p:cNvPr>
          <p:cNvSpPr>
            <a:spLocks noGrp="1"/>
          </p:cNvSpPr>
          <p:nvPr>
            <p:ph sz="half" idx="2"/>
          </p:nvPr>
        </p:nvSpPr>
        <p:spPr>
          <a:xfrm>
            <a:off x="629842" y="2505075"/>
            <a:ext cx="3868340"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9EAC0F1C-2659-4FB2-8798-3FB68655C40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AEE9E6A0-6ADF-4E21-A6DE-84842DF17042}"/>
              </a:ext>
            </a:extLst>
          </p:cNvPr>
          <p:cNvSpPr>
            <a:spLocks noGrp="1"/>
          </p:cNvSpPr>
          <p:nvPr>
            <p:ph sz="quarter" idx="4"/>
          </p:nvPr>
        </p:nvSpPr>
        <p:spPr>
          <a:xfrm>
            <a:off x="4629150" y="2505075"/>
            <a:ext cx="3887391"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FD14E77D-60A6-4231-AE07-55E13A218EA6}"/>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8" name="Tijdelijke aanduiding voor voettekst 7">
            <a:extLst>
              <a:ext uri="{FF2B5EF4-FFF2-40B4-BE49-F238E27FC236}">
                <a16:creationId xmlns:a16="http://schemas.microsoft.com/office/drawing/2014/main" id="{0199447F-CC4A-472B-B4B1-DAABDA6562AD}"/>
              </a:ext>
            </a:extLst>
          </p:cNvPr>
          <p:cNvSpPr>
            <a:spLocks noGrp="1"/>
          </p:cNvSpPr>
          <p:nvPr>
            <p:ph type="ftr" sz="quarter" idx="11"/>
          </p:nvPr>
        </p:nvSpPr>
        <p:spPr/>
        <p:txBody>
          <a:bodyPr/>
          <a:lstStyle/>
          <a:p>
            <a:endParaRPr lang="nl-BE"/>
          </a:p>
        </p:txBody>
      </p:sp>
      <p:sp>
        <p:nvSpPr>
          <p:cNvPr id="9" name="Tijdelijke aanduiding voor dianummer 8">
            <a:extLst>
              <a:ext uri="{FF2B5EF4-FFF2-40B4-BE49-F238E27FC236}">
                <a16:creationId xmlns:a16="http://schemas.microsoft.com/office/drawing/2014/main" id="{5A5BF816-2005-4CCF-9A7D-131503B4EC86}"/>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5691630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36CC3C-C892-49D3-B244-22BA3A56E61B}"/>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BB66CA88-0220-4659-8A94-50A3FA169AFC}"/>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4" name="Tijdelijke aanduiding voor voettekst 3">
            <a:extLst>
              <a:ext uri="{FF2B5EF4-FFF2-40B4-BE49-F238E27FC236}">
                <a16:creationId xmlns:a16="http://schemas.microsoft.com/office/drawing/2014/main" id="{AEBBD1F2-BEAA-45EC-AE16-BA30B67C5CFB}"/>
              </a:ext>
            </a:extLst>
          </p:cNvPr>
          <p:cNvSpPr>
            <a:spLocks noGrp="1"/>
          </p:cNvSpPr>
          <p:nvPr>
            <p:ph type="ftr" sz="quarter" idx="11"/>
          </p:nvPr>
        </p:nvSpPr>
        <p:spPr/>
        <p:txBody>
          <a:bodyPr/>
          <a:lstStyle/>
          <a:p>
            <a:endParaRPr lang="nl-BE"/>
          </a:p>
        </p:txBody>
      </p:sp>
      <p:sp>
        <p:nvSpPr>
          <p:cNvPr id="5" name="Tijdelijke aanduiding voor dianummer 4">
            <a:extLst>
              <a:ext uri="{FF2B5EF4-FFF2-40B4-BE49-F238E27FC236}">
                <a16:creationId xmlns:a16="http://schemas.microsoft.com/office/drawing/2014/main" id="{BB63FD06-7D40-42A5-BEAF-DAB7F63373A2}"/>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6500121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F897B3C-BB2D-4371-BBDE-0DAB6670C4FF}"/>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3" name="Tijdelijke aanduiding voor voettekst 2">
            <a:extLst>
              <a:ext uri="{FF2B5EF4-FFF2-40B4-BE49-F238E27FC236}">
                <a16:creationId xmlns:a16="http://schemas.microsoft.com/office/drawing/2014/main" id="{024E1DF0-D652-477F-8370-5FE4F1F9BC23}"/>
              </a:ext>
            </a:extLst>
          </p:cNvPr>
          <p:cNvSpPr>
            <a:spLocks noGrp="1"/>
          </p:cNvSpPr>
          <p:nvPr>
            <p:ph type="ftr" sz="quarter" idx="11"/>
          </p:nvPr>
        </p:nvSpPr>
        <p:spPr/>
        <p:txBody>
          <a:bodyPr/>
          <a:lstStyle/>
          <a:p>
            <a:endParaRPr lang="nl-BE"/>
          </a:p>
        </p:txBody>
      </p:sp>
      <p:sp>
        <p:nvSpPr>
          <p:cNvPr id="4" name="Tijdelijke aanduiding voor dianummer 3">
            <a:extLst>
              <a:ext uri="{FF2B5EF4-FFF2-40B4-BE49-F238E27FC236}">
                <a16:creationId xmlns:a16="http://schemas.microsoft.com/office/drawing/2014/main" id="{35AC96C9-F282-46FD-91FB-FD3450979D5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8580174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48C33B3-C446-474E-A444-7C1C04BD8AE5}"/>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FF2C8CD2-0AB6-4E8B-9D22-A0C3F5A4C76E}"/>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60C7A8CE-67B3-4E02-8C40-56513956A826}"/>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E9F2731-7BE7-4F25-AEF5-F7CB21ACFAEB}"/>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6" name="Tijdelijke aanduiding voor voettekst 5">
            <a:extLst>
              <a:ext uri="{FF2B5EF4-FFF2-40B4-BE49-F238E27FC236}">
                <a16:creationId xmlns:a16="http://schemas.microsoft.com/office/drawing/2014/main" id="{A5321460-1D9D-4B26-84E0-2FF055638B8B}"/>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45DAC21E-6913-4858-BD88-A52295E2F72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2759696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contenu 2"/>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e la date 3"/>
          <p:cNvSpPr>
            <a:spLocks noGrp="1"/>
          </p:cNvSpPr>
          <p:nvPr>
            <p:ph type="dt" sz="half" idx="10"/>
          </p:nvPr>
        </p:nvSpPr>
        <p:spPr/>
        <p:txBody>
          <a:body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3448735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36B199E-34E1-47E9-8A1F-6295111AFD63}"/>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C181A731-88DE-4B25-942F-58A2FBF88D51}"/>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nl-BE"/>
          </a:p>
        </p:txBody>
      </p:sp>
      <p:sp>
        <p:nvSpPr>
          <p:cNvPr id="4" name="Tijdelijke aanduiding voor tekst 3">
            <a:extLst>
              <a:ext uri="{FF2B5EF4-FFF2-40B4-BE49-F238E27FC236}">
                <a16:creationId xmlns:a16="http://schemas.microsoft.com/office/drawing/2014/main" id="{37EDB5A8-80EC-4ABC-9012-B15235A3A28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3D7263F1-78FC-46CD-994D-DBEC882A6B5A}"/>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6" name="Tijdelijke aanduiding voor voettekst 5">
            <a:extLst>
              <a:ext uri="{FF2B5EF4-FFF2-40B4-BE49-F238E27FC236}">
                <a16:creationId xmlns:a16="http://schemas.microsoft.com/office/drawing/2014/main" id="{EE57DE8A-8644-4CE0-92E6-74EE8C71D03C}"/>
              </a:ext>
            </a:extLst>
          </p:cNvPr>
          <p:cNvSpPr>
            <a:spLocks noGrp="1"/>
          </p:cNvSpPr>
          <p:nvPr>
            <p:ph type="ftr" sz="quarter" idx="11"/>
          </p:nvPr>
        </p:nvSpPr>
        <p:spPr/>
        <p:txBody>
          <a:bodyPr/>
          <a:lstStyle/>
          <a:p>
            <a:endParaRPr lang="nl-BE"/>
          </a:p>
        </p:txBody>
      </p:sp>
      <p:sp>
        <p:nvSpPr>
          <p:cNvPr id="7" name="Tijdelijke aanduiding voor dianummer 6">
            <a:extLst>
              <a:ext uri="{FF2B5EF4-FFF2-40B4-BE49-F238E27FC236}">
                <a16:creationId xmlns:a16="http://schemas.microsoft.com/office/drawing/2014/main" id="{55693DD0-906C-4C63-B10F-1D274359F81D}"/>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321545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083D88-D675-4ED7-8320-F713B707D2C4}"/>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8F6399E2-8103-4E0C-A0DF-EE224BB577B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FF41CDB7-E30A-4872-95DD-E37DA178E4CC}"/>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6C5C665A-4A4F-4F5A-93A1-E25FF38D5500}"/>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686C2BCC-4CAD-4862-B3E3-1968A74AC2B0}"/>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2662477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5EE53117-3FE5-4B72-953B-34A4B1751197}"/>
              </a:ext>
            </a:extLst>
          </p:cNvPr>
          <p:cNvSpPr>
            <a:spLocks noGrp="1"/>
          </p:cNvSpPr>
          <p:nvPr>
            <p:ph type="title" orient="vert"/>
          </p:nvPr>
        </p:nvSpPr>
        <p:spPr>
          <a:xfrm>
            <a:off x="6543675" y="365125"/>
            <a:ext cx="1971675"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52A78CE6-66BD-49ED-8A1D-FEA977387B3C}"/>
              </a:ext>
            </a:extLst>
          </p:cNvPr>
          <p:cNvSpPr>
            <a:spLocks noGrp="1"/>
          </p:cNvSpPr>
          <p:nvPr>
            <p:ph type="body" orient="vert" idx="1"/>
          </p:nvPr>
        </p:nvSpPr>
        <p:spPr>
          <a:xfrm>
            <a:off x="628650" y="365125"/>
            <a:ext cx="5800725"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34F599E-9CAD-44D3-B112-6560D2575874}"/>
              </a:ext>
            </a:extLst>
          </p:cNvPr>
          <p:cNvSpPr>
            <a:spLocks noGrp="1"/>
          </p:cNvSpPr>
          <p:nvPr>
            <p:ph type="dt" sz="half" idx="10"/>
          </p:nvPr>
        </p:nvSpPr>
        <p:spPr/>
        <p:txBody>
          <a:body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C5E82BBE-A64B-4443-88CD-8124DC81D196}"/>
              </a:ext>
            </a:extLst>
          </p:cNvPr>
          <p:cNvSpPr>
            <a:spLocks noGrp="1"/>
          </p:cNvSpPr>
          <p:nvPr>
            <p:ph type="ftr" sz="quarter" idx="11"/>
          </p:nvPr>
        </p:nvSpPr>
        <p:spPr/>
        <p:txBody>
          <a:bodyPr/>
          <a:lstStyle/>
          <a:p>
            <a:endParaRPr lang="nl-BE"/>
          </a:p>
        </p:txBody>
      </p:sp>
      <p:sp>
        <p:nvSpPr>
          <p:cNvPr id="6" name="Tijdelijke aanduiding voor dianummer 5">
            <a:extLst>
              <a:ext uri="{FF2B5EF4-FFF2-40B4-BE49-F238E27FC236}">
                <a16:creationId xmlns:a16="http://schemas.microsoft.com/office/drawing/2014/main" id="{C19F20B6-E9B3-45FD-A40C-15628888225C}"/>
              </a:ext>
            </a:extLst>
          </p:cNvPr>
          <p:cNvSpPr>
            <a:spLocks noGrp="1"/>
          </p:cNvSpPr>
          <p:nvPr>
            <p:ph type="sldNum" sz="quarter" idx="12"/>
          </p:nvPr>
        </p:nvSpPr>
        <p:spPr/>
        <p:txBody>
          <a:bodyPr/>
          <a:lstStyle/>
          <a:p>
            <a:fld id="{51C20FA0-45E1-4F50-BC2B-E4855E8BE934}" type="slidenum">
              <a:rPr lang="nl-BE" smtClean="0"/>
              <a:t>‹nr.›</a:t>
            </a:fld>
            <a:endParaRPr lang="nl-BE"/>
          </a:p>
        </p:txBody>
      </p:sp>
    </p:spTree>
    <p:extLst>
      <p:ext uri="{BB962C8B-B14F-4D97-AF65-F5344CB8AC3E}">
        <p14:creationId xmlns:p14="http://schemas.microsoft.com/office/powerpoint/2010/main" val="31925748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NL"/>
              <a:t>Klik om stijl te bewerken</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a:t>Klikken om de tekststijl van het model te bewerken</a:t>
            </a:r>
          </a:p>
        </p:txBody>
      </p:sp>
      <p:sp>
        <p:nvSpPr>
          <p:cNvPr id="4" name="Espace réservé de la date 3"/>
          <p:cNvSpPr>
            <a:spLocks noGrp="1"/>
          </p:cNvSpPr>
          <p:nvPr>
            <p:ph type="dt" sz="half" idx="10"/>
          </p:nvPr>
        </p:nvSpPr>
        <p:spPr/>
        <p:txBody>
          <a:body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948848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5" name="Espace réservé de la date 4"/>
          <p:cNvSpPr>
            <a:spLocks noGrp="1"/>
          </p:cNvSpPr>
          <p:nvPr>
            <p:ph type="dt" sz="half" idx="10"/>
          </p:nvPr>
        </p:nvSpPr>
        <p:spPr/>
        <p:txBody>
          <a:bodyPr/>
          <a:lstStyle/>
          <a:p>
            <a:fld id="{EC438ECC-3EE7-AB4C-865E-77444A58A322}" type="datetimeFigureOut">
              <a:rPr lang="fr-FR" smtClean="0"/>
              <a:t>30/09/2022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2900526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NL"/>
              <a:t>Klik om stijl te bewerken</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7" name="Espace réservé de la date 6"/>
          <p:cNvSpPr>
            <a:spLocks noGrp="1"/>
          </p:cNvSpPr>
          <p:nvPr>
            <p:ph type="dt" sz="half" idx="10"/>
          </p:nvPr>
        </p:nvSpPr>
        <p:spPr/>
        <p:txBody>
          <a:bodyPr/>
          <a:lstStyle/>
          <a:p>
            <a:fld id="{EC438ECC-3EE7-AB4C-865E-77444A58A322}" type="datetimeFigureOut">
              <a:rPr lang="fr-FR" smtClean="0"/>
              <a:t>30/09/2022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547659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NL"/>
              <a:t>Klik om stijl te bewerken</a:t>
            </a:r>
            <a:endParaRPr lang="fr-FR"/>
          </a:p>
        </p:txBody>
      </p:sp>
      <p:sp>
        <p:nvSpPr>
          <p:cNvPr id="3" name="Espace réservé de la date 2"/>
          <p:cNvSpPr>
            <a:spLocks noGrp="1"/>
          </p:cNvSpPr>
          <p:nvPr>
            <p:ph type="dt" sz="half" idx="10"/>
          </p:nvPr>
        </p:nvSpPr>
        <p:spPr/>
        <p:txBody>
          <a:bodyPr/>
          <a:lstStyle/>
          <a:p>
            <a:fld id="{EC438ECC-3EE7-AB4C-865E-77444A58A322}" type="datetimeFigureOut">
              <a:rPr lang="fr-FR" smtClean="0"/>
              <a:t>30/09/2022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3307725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EC438ECC-3EE7-AB4C-865E-77444A58A322}" type="datetimeFigureOut">
              <a:rPr lang="fr-FR" smtClean="0"/>
              <a:t>30/09/2022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537807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NL"/>
              <a:t>Klik om stijl te bewerken</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Espace réservé de la date 4"/>
          <p:cNvSpPr>
            <a:spLocks noGrp="1"/>
          </p:cNvSpPr>
          <p:nvPr>
            <p:ph type="dt" sz="half" idx="10"/>
          </p:nvPr>
        </p:nvSpPr>
        <p:spPr/>
        <p:txBody>
          <a:bodyPr/>
          <a:lstStyle/>
          <a:p>
            <a:fld id="{EC438ECC-3EE7-AB4C-865E-77444A58A322}" type="datetimeFigureOut">
              <a:rPr lang="fr-FR" smtClean="0"/>
              <a:t>30/09/2022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1296094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NL"/>
              <a:t>Klik om stijl te bewerken</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5" name="Espace réservé de la date 4"/>
          <p:cNvSpPr>
            <a:spLocks noGrp="1"/>
          </p:cNvSpPr>
          <p:nvPr>
            <p:ph type="dt" sz="half" idx="10"/>
          </p:nvPr>
        </p:nvSpPr>
        <p:spPr/>
        <p:txBody>
          <a:bodyPr/>
          <a:lstStyle/>
          <a:p>
            <a:fld id="{EC438ECC-3EE7-AB4C-865E-77444A58A322}" type="datetimeFigureOut">
              <a:rPr lang="fr-FR" smtClean="0"/>
              <a:t>30/09/2022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3C1D39C-397C-DF4E-8169-98D68A19AB5C}" type="slidenum">
              <a:rPr lang="fr-FR" smtClean="0"/>
              <a:t>‹nr.›</a:t>
            </a:fld>
            <a:endParaRPr lang="fr-FR"/>
          </a:p>
        </p:txBody>
      </p:sp>
    </p:spTree>
    <p:extLst>
      <p:ext uri="{BB962C8B-B14F-4D97-AF65-F5344CB8AC3E}">
        <p14:creationId xmlns:p14="http://schemas.microsoft.com/office/powerpoint/2010/main" val="79369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nl-BE"/>
              <a:t>Cliquez et modifiez le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438ECC-3EE7-AB4C-865E-77444A58A322}" type="datetimeFigureOut">
              <a:rPr lang="fr-FR" smtClean="0"/>
              <a:t>30/09/2022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C1D39C-397C-DF4E-8169-98D68A19AB5C}" type="slidenum">
              <a:rPr lang="fr-FR" smtClean="0"/>
              <a:t>‹nr.›</a:t>
            </a:fld>
            <a:endParaRPr lang="fr-FR"/>
          </a:p>
        </p:txBody>
      </p:sp>
    </p:spTree>
    <p:extLst>
      <p:ext uri="{BB962C8B-B14F-4D97-AF65-F5344CB8AC3E}">
        <p14:creationId xmlns:p14="http://schemas.microsoft.com/office/powerpoint/2010/main" val="19893289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8ED20055-00DB-4221-B12E-3179648AAF3D}"/>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0AF4830E-0BC9-4954-B7BC-92FE7321E89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09EBA102-AFED-4DDF-A6B9-39D7ED8F6C5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D2E13B3-B2E6-4D8D-A331-10D5A2115A8D}" type="datetimeFigureOut">
              <a:rPr lang="nl-BE" smtClean="0"/>
              <a:t>30/09/2022</a:t>
            </a:fld>
            <a:endParaRPr lang="nl-BE"/>
          </a:p>
        </p:txBody>
      </p:sp>
      <p:sp>
        <p:nvSpPr>
          <p:cNvPr id="5" name="Tijdelijke aanduiding voor voettekst 4">
            <a:extLst>
              <a:ext uri="{FF2B5EF4-FFF2-40B4-BE49-F238E27FC236}">
                <a16:creationId xmlns:a16="http://schemas.microsoft.com/office/drawing/2014/main" id="{F641BE44-201F-4F4D-BA1A-F252D993CA24}"/>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nl-BE"/>
          </a:p>
        </p:txBody>
      </p:sp>
      <p:sp>
        <p:nvSpPr>
          <p:cNvPr id="6" name="Tijdelijke aanduiding voor dianummer 5">
            <a:extLst>
              <a:ext uri="{FF2B5EF4-FFF2-40B4-BE49-F238E27FC236}">
                <a16:creationId xmlns:a16="http://schemas.microsoft.com/office/drawing/2014/main" id="{AEF698B1-825B-4F41-95F4-96E4274E3817}"/>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1C20FA0-45E1-4F50-BC2B-E4855E8BE934}" type="slidenum">
              <a:rPr lang="nl-BE" smtClean="0"/>
              <a:t>‹nr.›</a:t>
            </a:fld>
            <a:endParaRPr lang="nl-BE"/>
          </a:p>
        </p:txBody>
      </p:sp>
    </p:spTree>
    <p:extLst>
      <p:ext uri="{BB962C8B-B14F-4D97-AF65-F5344CB8AC3E}">
        <p14:creationId xmlns:p14="http://schemas.microsoft.com/office/powerpoint/2010/main" val="32014471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nl-BE"/>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 Id="rId9" Type="http://schemas.microsoft.com/office/2007/relationships/hdphoto" Target="../media/hdphoto4.wdp"/></Relationships>
</file>

<file path=ppt/slides/_rels/slide11.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2.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emf"/></Relationships>
</file>

<file path=ppt/slides/_rels/slide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 Id="rId9" Type="http://schemas.microsoft.com/office/2007/relationships/hdphoto" Target="../media/hdphoto4.wdp"/></Relationships>
</file>

<file path=ppt/slides/_rels/slide2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jpeg"/><Relationship Id="rId7" Type="http://schemas.microsoft.com/office/2007/relationships/hdphoto" Target="../media/hdphoto3.wdp"/><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9.png"/><Relationship Id="rId5" Type="http://schemas.microsoft.com/office/2007/relationships/hdphoto" Target="../media/hdphoto2.wdp"/><Relationship Id="rId4" Type="http://schemas.openxmlformats.org/officeDocument/2006/relationships/image" Target="../media/image8.png"/><Relationship Id="rId9" Type="http://schemas.microsoft.com/office/2007/relationships/hdphoto" Target="../media/hdphoto4.wdp"/></Relationships>
</file>

<file path=ppt/slides/_rels/slide22.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2.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4.png"/></Relationships>
</file>

<file path=ppt/slides/_rels/slide23.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microsoft.com/office/2007/relationships/hdphoto" Target="../media/hdphoto6.wdp"/><Relationship Id="rId5" Type="http://schemas.openxmlformats.org/officeDocument/2006/relationships/image" Target="../media/image12.pn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7.xml"/><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7.xml"/><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5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5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3.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5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4.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7.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6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8.xml"/><Relationship Id="rId1" Type="http://schemas.openxmlformats.org/officeDocument/2006/relationships/slideLayout" Target="../slideLayouts/slideLayout7.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6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6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6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1.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3.xml"/><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6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4.xml"/><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2.jpeg"/><Relationship Id="rId4" Type="http://schemas.openxmlformats.org/officeDocument/2006/relationships/image" Target="../media/image55.jpe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6.xml"/><Relationship Id="rId1" Type="http://schemas.openxmlformats.org/officeDocument/2006/relationships/slideLayout" Target="../slideLayouts/slideLayout12.xml"/><Relationship Id="rId4" Type="http://schemas.openxmlformats.org/officeDocument/2006/relationships/image" Target="../media/image58.jpeg"/></Relationships>
</file>

<file path=ppt/slides/_rels/slide7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7.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7.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7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8.xml"/><Relationship Id="rId1" Type="http://schemas.openxmlformats.org/officeDocument/2006/relationships/slideLayout" Target="../slideLayouts/slideLayout12.xml"/><Relationship Id="rId4" Type="http://schemas.openxmlformats.org/officeDocument/2006/relationships/image" Target="../media/image58.jpeg"/></Relationships>
</file>

<file path=ppt/slides/_rels/slide7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12.xml"/><Relationship Id="rId4" Type="http://schemas.openxmlformats.org/officeDocument/2006/relationships/image" Target="../media/image59.jpeg"/></Relationships>
</file>

<file path=ppt/slides/_rels/slide76.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0.xml"/><Relationship Id="rId1" Type="http://schemas.openxmlformats.org/officeDocument/2006/relationships/slideLayout" Target="../slideLayouts/slideLayout18.xml"/><Relationship Id="rId4" Type="http://schemas.openxmlformats.org/officeDocument/2006/relationships/image" Target="../media/image61.png"/></Relationships>
</file>

<file path=ppt/slides/_rels/slide7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7.xml"/><Relationship Id="rId4" Type="http://schemas.microsoft.com/office/2007/relationships/hdphoto" Target="../media/hdphoto1.wdp"/></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video" Target="https://www.youtube.com/embed/i1aCu4yux0Q?feature=oembed" TargetMode="External"/><Relationship Id="rId5" Type="http://schemas.openxmlformats.org/officeDocument/2006/relationships/image" Target="../media/image62.jpeg"/><Relationship Id="rId4" Type="http://schemas.microsoft.com/office/2018/10/relationships/comments" Target="../comments/modernComment_17C_654E583C.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7.xml"/><Relationship Id="rId1" Type="http://schemas.openxmlformats.org/officeDocument/2006/relationships/video" Target="https://www.youtube.com/embed/j6XU9yUZX1I?feature=oembed" TargetMode="External"/><Relationship Id="rId4" Type="http://schemas.openxmlformats.org/officeDocument/2006/relationships/image" Target="../media/image63.jpeg"/></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75.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2.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3.xml"/><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2.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emf"/><Relationship Id="rId1" Type="http://schemas.openxmlformats.org/officeDocument/2006/relationships/slideLayout" Target="../slideLayouts/slideLayout7.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26" name="Picture 2" descr="Mediatheek - Pers - Recupel">
            <a:extLst>
              <a:ext uri="{FF2B5EF4-FFF2-40B4-BE49-F238E27FC236}">
                <a16:creationId xmlns:a16="http://schemas.microsoft.com/office/drawing/2014/main" id="{FC328A13-8376-0BD6-C64B-66FB2627D201}"/>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6915200" y="5014452"/>
            <a:ext cx="2228800" cy="1745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51183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Tin</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In welk voorwerp zit geen tin?</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Bronzen medaille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Tinnen soldaatje</a:t>
            </a:r>
            <a:br>
              <a:rPr kumimoji="0" lang="nl-BE" sz="1600" b="0" i="0" u="none" strike="noStrike" kern="1200" cap="none" spc="0" normalizeH="0" baseline="0" noProof="0">
                <a:ln>
                  <a:noFill/>
                </a:ln>
                <a:solidFill>
                  <a:prstClr val="white"/>
                </a:solidFill>
                <a:effectLst/>
                <a:uLnTx/>
                <a:uFillTx/>
                <a:latin typeface="Calibri"/>
                <a:ea typeface="+mn-ea"/>
                <a:cs typeface="+mn-cs"/>
              </a:rPr>
            </a:b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Gegalvaniseerd staal</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Inox (RVS)</a:t>
            </a: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7298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200151"/>
            <a:ext cx="3910445" cy="868062"/>
          </a:xfrm>
        </p:spPr>
        <p:txBody>
          <a:bodyPr anchor="b">
            <a:normAutofit/>
          </a:bodyPr>
          <a:lstStyle/>
          <a:p>
            <a:r>
              <a:rPr lang="nl-NL" sz="4000">
                <a:solidFill>
                  <a:srgbClr val="473F30"/>
                </a:solidFill>
                <a:latin typeface="+mn-lt"/>
              </a:rPr>
              <a:t>Koper</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nl-NL" sz="1800">
                <a:solidFill>
                  <a:srgbClr val="473F30"/>
                </a:solidFill>
              </a:rPr>
              <a:t>In welke muntstukken zit het meeste koper?</a:t>
            </a:r>
            <a:endParaRPr lang="nl-BE" sz="180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20 &amp; 50 cent</a:t>
              </a: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 euro</a:t>
              </a: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2 &amp; 5 cent</a:t>
              </a: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285145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Chroom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a:bodyPr>
          <a:lstStyle/>
          <a:p>
            <a:r>
              <a:rPr lang="nl-NL" sz="1800">
                <a:solidFill>
                  <a:srgbClr val="473F30"/>
                </a:solidFill>
              </a:rPr>
              <a:t>Chroom kent veel toepassingen, onder andere in roestvrij staal. </a:t>
            </a:r>
            <a:br>
              <a:rPr lang="nl-NL" sz="1800">
                <a:solidFill>
                  <a:srgbClr val="473F30"/>
                </a:solidFill>
              </a:rPr>
            </a:br>
            <a:br>
              <a:rPr lang="nl-NL" sz="1800">
                <a:solidFill>
                  <a:srgbClr val="473F30"/>
                </a:solidFill>
              </a:rPr>
            </a:br>
            <a:r>
              <a:rPr lang="nl-NL" sz="1800">
                <a:solidFill>
                  <a:srgbClr val="473F30"/>
                </a:solidFill>
              </a:rPr>
              <a:t>De voorraden chroom bevinden zich echter niet in Europa. Hoeveel procent wordt er geïmporteerd van buiten Europa?</a:t>
            </a:r>
            <a:br>
              <a:rPr lang="nl-NL" sz="1800">
                <a:solidFill>
                  <a:srgbClr val="473F30"/>
                </a:solidFill>
              </a:rPr>
            </a:br>
            <a:endParaRPr lang="nl-NL" sz="1800">
              <a:solidFill>
                <a:srgbClr val="473F30"/>
              </a:solidFill>
            </a:endParaRPr>
          </a:p>
          <a:p>
            <a:r>
              <a:rPr lang="nl-NL" sz="1800">
                <a:solidFill>
                  <a:srgbClr val="473F30"/>
                </a:solidFill>
              </a:rPr>
              <a:t>Tip: Chroom wordt ook gewonnen door urban mining van industrieel afval.</a:t>
            </a:r>
            <a:br>
              <a:rPr lang="nl-NL" sz="1800">
                <a:solidFill>
                  <a:srgbClr val="473F30"/>
                </a:solidFill>
              </a:rPr>
            </a:b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75 %</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3612564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Goud</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Je gaat je lief ten huwelijk vragen. Voor de ring heb je 2 gram goud nodig. Waar vind je die?</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gouderts</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gsm’s</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gouderts</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gsm’s</a:t>
            </a:r>
          </a:p>
        </p:txBody>
      </p:sp>
    </p:spTree>
    <p:extLst>
      <p:ext uri="{BB962C8B-B14F-4D97-AF65-F5344CB8AC3E}">
        <p14:creationId xmlns:p14="http://schemas.microsoft.com/office/powerpoint/2010/main" val="1861149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Platina</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Wat is de voornaamste vindplaats van platina? </a:t>
            </a:r>
            <a:br>
              <a:rPr lang="nl-NL" sz="1800">
                <a:solidFill>
                  <a:srgbClr val="473F30"/>
                </a:solidFill>
              </a:rPr>
            </a:br>
            <a:r>
              <a:rPr lang="nl-NL" sz="1800">
                <a:solidFill>
                  <a:srgbClr val="473F30"/>
                </a:solidFill>
              </a:rPr>
              <a:t>75% van de platina wereldwijd komt hier vandaan.</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Zuid-Afrika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China</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juwelen</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auto’s</a:t>
            </a:r>
          </a:p>
        </p:txBody>
      </p:sp>
    </p:spTree>
    <p:extLst>
      <p:ext uri="{BB962C8B-B14F-4D97-AF65-F5344CB8AC3E}">
        <p14:creationId xmlns:p14="http://schemas.microsoft.com/office/powerpoint/2010/main" val="2152989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Kobalt</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Welke typische kleur heeft kobalt?</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Groen</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Blauw</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Rood</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Geel</a:t>
            </a:r>
          </a:p>
        </p:txBody>
      </p:sp>
    </p:spTree>
    <p:extLst>
      <p:ext uri="{BB962C8B-B14F-4D97-AF65-F5344CB8AC3E}">
        <p14:creationId xmlns:p14="http://schemas.microsoft.com/office/powerpoint/2010/main" val="16001698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Lithium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nl-NL" sz="1800">
                <a:solidFill>
                  <a:srgbClr val="473F30"/>
                </a:solidFill>
              </a:rPr>
              <a:t>Welke uitspraak over herlaadbare lithium batterijen (die we gebruiken in onze elektronische apparaten) is </a:t>
            </a:r>
            <a:r>
              <a:rPr lang="nl-NL" sz="1800" b="1">
                <a:solidFill>
                  <a:srgbClr val="473F30"/>
                </a:solidFill>
              </a:rPr>
              <a:t>NIET </a:t>
            </a:r>
            <a:r>
              <a:rPr lang="nl-NL" sz="1800">
                <a:solidFill>
                  <a:srgbClr val="473F30"/>
                </a:solidFill>
              </a:rPr>
              <a:t>waar?</a:t>
            </a:r>
            <a:endParaRPr lang="nl-NL" sz="180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A</a:t>
            </a:r>
            <a:endParaRPr lang="nl-BE" sz="40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ea typeface="+mn-lt"/>
                <a:cs typeface="+mn-lt"/>
              </a:rPr>
              <a:t>Lithium batterijen worden gerecycleerd, maar niet in Europa.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B</a:t>
            </a:r>
            <a:endParaRPr lang="nl-BE" sz="40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latin typeface="Calibri"/>
              </a:rPr>
              <a:t>De </a:t>
            </a:r>
            <a:r>
              <a:rPr lang="nl-BE" sz="1600">
                <a:solidFill>
                  <a:schemeClr val="bg1"/>
                </a:solidFill>
                <a:ea typeface="+mn-lt"/>
                <a:cs typeface="+mn-lt"/>
              </a:rPr>
              <a:t>focus bij de recyclage van deze batterijen= het recupereren van ijzer, kobalt, koper, nikkel en aluminium</a:t>
            </a:r>
            <a:endParaRPr lang="nl-BE" sz="1600" b="0" i="0" u="none" strike="noStrike" kern="1200" cap="none" spc="0" normalizeH="0" baseline="0" noProof="0">
              <a:ln>
                <a:noFill/>
              </a:ln>
              <a:solidFill>
                <a:schemeClr val="bg1"/>
              </a:solidFill>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chemeClr val="bg1"/>
                </a:solidFill>
                <a:effectLst/>
                <a:uLnTx/>
                <a:uFillTx/>
                <a:latin typeface="Calibri"/>
                <a:ea typeface="+mn-ea"/>
                <a:cs typeface="+mn-cs"/>
              </a:rPr>
              <a:t>C</a:t>
            </a:r>
            <a:endParaRPr lang="nl-BE" sz="4000" b="1" i="0" u="none" strike="noStrike" kern="1200" cap="none" spc="0" normalizeH="0" baseline="0" noProof="0" dirty="0">
              <a:ln>
                <a:noFill/>
              </a:ln>
              <a:solidFill>
                <a:schemeClr val="bg1"/>
              </a:solidFill>
              <a:effectLst/>
              <a:uLnTx/>
              <a:uFillTx/>
              <a:latin typeface="Calibri"/>
              <a:cs typeface="Calibri"/>
            </a:endParaRPr>
          </a:p>
          <a:p>
            <a:pPr>
              <a:defRPr/>
            </a:pPr>
            <a:r>
              <a:rPr lang="nl-BE" sz="1600" dirty="0">
                <a:solidFill>
                  <a:schemeClr val="bg1"/>
                </a:solidFill>
                <a:ea typeface="+mn-lt"/>
                <a:cs typeface="+mn-lt"/>
              </a:rPr>
              <a:t>Verwacht wordt dat we in de nabije toekomst zo goed als 100% van </a:t>
            </a:r>
            <a:r>
              <a:rPr lang="nl-BE" sz="1600">
                <a:solidFill>
                  <a:schemeClr val="bg1"/>
                </a:solidFill>
                <a:ea typeface="+mn-lt"/>
                <a:cs typeface="+mn-lt"/>
              </a:rPr>
              <a:t>een Lithium-ion batterij kunnen recycleren.</a:t>
            </a:r>
            <a:endParaRPr lang="nl-BE">
              <a:solidFill>
                <a:schemeClr val="bg1"/>
              </a:solidFill>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D</a:t>
            </a:r>
            <a:endParaRPr lang="nl-BE" sz="44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latin typeface="Calibri"/>
              </a:rPr>
              <a:t>Een lithium batterij</a:t>
            </a:r>
            <a:r>
              <a:rPr kumimoji="0" lang="nl-BE" sz="1600" b="0" i="0" u="none" strike="noStrike" kern="1200" cap="none" spc="0" normalizeH="0" baseline="0" noProof="0">
                <a:ln>
                  <a:noFill/>
                </a:ln>
                <a:solidFill>
                  <a:schemeClr val="bg1"/>
                </a:solidFill>
                <a:effectLst/>
                <a:uLnTx/>
                <a:uFillTx/>
                <a:latin typeface="Calibri"/>
                <a:ea typeface="+mn-ea"/>
                <a:cs typeface="+mn-cs"/>
              </a:rPr>
              <a:t> is nooit einde-leven. Deze is </a:t>
            </a:r>
            <a:r>
              <a:rPr kumimoji="0" lang="nl-BE" sz="1600" b="0" i="0" u="none" strike="noStrike" kern="1200" cap="none" spc="0" normalizeH="0" baseline="0" noProof="0" err="1">
                <a:ln>
                  <a:noFill/>
                </a:ln>
                <a:solidFill>
                  <a:schemeClr val="bg1"/>
                </a:solidFill>
                <a:effectLst/>
                <a:uLnTx/>
                <a:uFillTx/>
                <a:latin typeface="Calibri"/>
                <a:ea typeface="+mn-ea"/>
                <a:cs typeface="+mn-cs"/>
              </a:rPr>
              <a:t>herlaadbaar</a:t>
            </a:r>
            <a:r>
              <a:rPr kumimoji="0" lang="nl-BE" sz="1600" b="0" i="0" u="none" strike="noStrike" kern="1200" cap="none" spc="0" normalizeH="0" baseline="0" noProof="0">
                <a:ln>
                  <a:noFill/>
                </a:ln>
                <a:solidFill>
                  <a:schemeClr val="bg1"/>
                </a:solidFill>
                <a:effectLst/>
                <a:uLnTx/>
                <a:uFillTx/>
                <a:latin typeface="Calibri"/>
                <a:ea typeface="+mn-ea"/>
                <a:cs typeface="+mn-cs"/>
              </a:rPr>
              <a:t> en gaat oneindig mee.</a:t>
            </a:r>
            <a:endParaRPr lang="nl-BE" sz="1600" b="0" i="0" u="none" strike="noStrike" kern="1200" cap="none" spc="0" normalizeH="0" baseline="0" noProof="0">
              <a:ln>
                <a:noFill/>
              </a:ln>
              <a:solidFill>
                <a:schemeClr val="bg1"/>
              </a:solidFill>
              <a:effectLst/>
              <a:uLnTx/>
              <a:uFillTx/>
              <a:latin typeface="Calibri"/>
              <a:cs typeface="Calibri"/>
            </a:endParaRPr>
          </a:p>
        </p:txBody>
      </p:sp>
    </p:spTree>
    <p:extLst>
      <p:ext uri="{BB962C8B-B14F-4D97-AF65-F5344CB8AC3E}">
        <p14:creationId xmlns:p14="http://schemas.microsoft.com/office/powerpoint/2010/main" val="418759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a:ln>
                  <a:noFill/>
                </a:ln>
                <a:solidFill>
                  <a:prstClr val="white"/>
                </a:solidFill>
                <a:effectLst/>
                <a:uLnTx/>
                <a:uFillTx/>
                <a:latin typeface="Calibri"/>
                <a:ea typeface="+mn-ea"/>
                <a:cs typeface="+mn-cs"/>
              </a:rPr>
              <a:t>Ronde 2: Weetjes; Antwoorden</a:t>
            </a:r>
            <a:endParaRPr kumimoji="0" lang="nl-BE" sz="20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B47E251F-4F99-F716-1EAD-288FAB24F65A}"/>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9410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err="1">
                <a:solidFill>
                  <a:srgbClr val="473F30"/>
                </a:solidFill>
                <a:latin typeface="+mn-lt"/>
              </a:rPr>
              <a:t>Ijzer</a:t>
            </a:r>
            <a:r>
              <a:rPr lang="nl-NL" sz="4000">
                <a:solidFill>
                  <a:srgbClr val="473F30"/>
                </a:solidFill>
                <a:latin typeface="+mn-lt"/>
              </a:rPr>
              <a:t> </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a:bodyPr>
          <a:lstStyle/>
          <a:p>
            <a:r>
              <a:rPr lang="nl-NL" sz="1800">
                <a:solidFill>
                  <a:srgbClr val="473F30"/>
                </a:solidFill>
              </a:rPr>
              <a:t>De aarde zelf bevat zeer veel ijzer. Waar zit al dat ijzer hoofdzakelijk?</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Aardkorst</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Mantel</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Kern</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Overal gelijkmatig verdeeld</a:t>
            </a:r>
          </a:p>
        </p:txBody>
      </p:sp>
      <p:pic>
        <p:nvPicPr>
          <p:cNvPr id="1026" name="Picture 2">
            <a:extLst>
              <a:ext uri="{FF2B5EF4-FFF2-40B4-BE49-F238E27FC236}">
                <a16:creationId xmlns:a16="http://schemas.microsoft.com/office/drawing/2014/main" id="{73EA05F0-FB17-4D17-ACDE-A16232AB9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2844801"/>
            <a:ext cx="4013200" cy="401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8813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err="1">
                <a:solidFill>
                  <a:srgbClr val="473F30"/>
                </a:solidFill>
                <a:latin typeface="+mn-lt"/>
              </a:rPr>
              <a:t>Ijzer</a:t>
            </a:r>
            <a:r>
              <a:rPr lang="nl-NL" sz="4000">
                <a:solidFill>
                  <a:srgbClr val="473F30"/>
                </a:solidFill>
                <a:latin typeface="+mn-lt"/>
              </a:rPr>
              <a:t> </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a:bodyPr>
          <a:lstStyle/>
          <a:p>
            <a:r>
              <a:rPr lang="nl-NL" sz="1800">
                <a:solidFill>
                  <a:srgbClr val="473F30"/>
                </a:solidFill>
              </a:rPr>
              <a:t>De aarde zelf bevat zeer veel ijzer. Waar zit al dat ijzer hoofdzakelijk?</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aardkorst</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mantel</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endParaRPr kumimoji="0" lang="nl-BE" sz="4000" b="1"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kern</a:t>
            </a:r>
            <a:endParaRPr kumimoji="0" lang="nl-BE" sz="1600" b="0" i="0" u="none" strike="noStrike" kern="1200" cap="none" spc="0" normalizeH="0" baseline="0" noProof="0">
              <a:ln>
                <a:noFill/>
              </a:ln>
              <a:solidFill>
                <a:prstClr val="white"/>
              </a:solidFill>
              <a:effectLst/>
              <a:uLnTx/>
              <a:uFillTx/>
              <a:latin typeface="Calibri"/>
              <a:ea typeface="+mn-ea"/>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overal gelijkmatig verdeeld</a:t>
            </a:r>
          </a:p>
        </p:txBody>
      </p:sp>
      <p:pic>
        <p:nvPicPr>
          <p:cNvPr id="1026" name="Picture 2">
            <a:extLst>
              <a:ext uri="{FF2B5EF4-FFF2-40B4-BE49-F238E27FC236}">
                <a16:creationId xmlns:a16="http://schemas.microsoft.com/office/drawing/2014/main" id="{73EA05F0-FB17-4D17-ACDE-A16232AB9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2844801"/>
            <a:ext cx="4013200" cy="401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736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INHOUD</a:t>
            </a:r>
          </a:p>
        </p:txBody>
      </p:sp>
      <p:sp>
        <p:nvSpPr>
          <p:cNvPr id="5" name="Tekstvak 4">
            <a:extLst>
              <a:ext uri="{FF2B5EF4-FFF2-40B4-BE49-F238E27FC236}">
                <a16:creationId xmlns:a16="http://schemas.microsoft.com/office/drawing/2014/main" id="{261FEA5C-116C-4F47-90AD-5A30AFBDEA64}"/>
              </a:ext>
            </a:extLst>
          </p:cNvPr>
          <p:cNvSpPr txBox="1"/>
          <p:nvPr/>
        </p:nvSpPr>
        <p:spPr>
          <a:xfrm>
            <a:off x="487680" y="1357470"/>
            <a:ext cx="8656320" cy="4031873"/>
          </a:xfrm>
          <a:prstGeom prst="rect">
            <a:avLst/>
          </a:prstGeom>
          <a:noFill/>
        </p:spPr>
        <p:txBody>
          <a:bodyPr wrap="square" rtlCol="0">
            <a:spAutoFit/>
          </a:bodyPr>
          <a:lstStyle/>
          <a:p>
            <a:r>
              <a:rPr lang="nl-NL" sz="3200" b="1"/>
              <a:t>RONDE 1: </a:t>
            </a:r>
            <a:r>
              <a:rPr lang="nl-NL" sz="3200"/>
              <a:t>waar of niet waar? </a:t>
            </a:r>
          </a:p>
          <a:p>
            <a:r>
              <a:rPr lang="nl-NL" sz="3200" b="1"/>
              <a:t>RONDE 2:</a:t>
            </a:r>
            <a:r>
              <a:rPr lang="nl-NL" sz="3200"/>
              <a:t> grondstoffen; </a:t>
            </a:r>
          </a:p>
          <a:p>
            <a:pPr marL="571500" indent="-571500">
              <a:buFont typeface="Arial" panose="020B0604020202020204" pitchFamily="34" charset="0"/>
              <a:buChar char="•"/>
            </a:pPr>
            <a:r>
              <a:rPr lang="nl-NL" sz="3200"/>
              <a:t>Weetjes </a:t>
            </a:r>
          </a:p>
          <a:p>
            <a:pPr marL="571500" indent="-571500">
              <a:buFont typeface="Arial" panose="020B0604020202020204" pitchFamily="34" charset="0"/>
              <a:buChar char="•"/>
            </a:pPr>
            <a:r>
              <a:rPr lang="nl-NL" sz="3200"/>
              <a:t>Herken de grondstof</a:t>
            </a:r>
          </a:p>
          <a:p>
            <a:pPr marL="571500" indent="-571500">
              <a:buFont typeface="Arial" panose="020B0604020202020204" pitchFamily="34" charset="0"/>
              <a:buChar char="•"/>
            </a:pPr>
            <a:r>
              <a:rPr lang="nl-NL" sz="3200"/>
              <a:t>Raad de grondstof</a:t>
            </a:r>
          </a:p>
          <a:p>
            <a:pPr marL="571500" indent="-571500">
              <a:buFont typeface="Arial" panose="020B0604020202020204" pitchFamily="34" charset="0"/>
              <a:buChar char="•"/>
            </a:pPr>
            <a:r>
              <a:rPr lang="nl-NL" sz="3200"/>
              <a:t>Puzzel-time</a:t>
            </a:r>
          </a:p>
          <a:p>
            <a:r>
              <a:rPr lang="nl-NL" sz="3200" b="1"/>
              <a:t>RONDE 3:</a:t>
            </a:r>
            <a:r>
              <a:rPr lang="nl-NL" sz="3200"/>
              <a:t> video </a:t>
            </a:r>
            <a:r>
              <a:rPr lang="nl-NL" sz="3200" err="1"/>
              <a:t>urban</a:t>
            </a:r>
            <a:r>
              <a:rPr lang="nl-NL" sz="3200"/>
              <a:t> </a:t>
            </a:r>
            <a:r>
              <a:rPr lang="nl-NL" sz="3200" err="1"/>
              <a:t>mining</a:t>
            </a:r>
            <a:r>
              <a:rPr lang="nl-NL" sz="3200"/>
              <a:t> </a:t>
            </a:r>
          </a:p>
          <a:p>
            <a:r>
              <a:rPr lang="nl-NL" sz="3200" b="1"/>
              <a:t>RONDE 4: </a:t>
            </a:r>
            <a:r>
              <a:rPr lang="nl-NL" sz="3200"/>
              <a:t>muziekronde</a:t>
            </a:r>
          </a:p>
        </p:txBody>
      </p:sp>
      <p:pic>
        <p:nvPicPr>
          <p:cNvPr id="3" name="Picture 2" descr="Mediatheek - Pers - Recupel">
            <a:extLst>
              <a:ext uri="{FF2B5EF4-FFF2-40B4-BE49-F238E27FC236}">
                <a16:creationId xmlns:a16="http://schemas.microsoft.com/office/drawing/2014/main" id="{A26F23F2-2A89-161B-D99C-9492566EAF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9045" y="4317688"/>
            <a:ext cx="1324080" cy="1036800"/>
          </a:xfrm>
          <a:prstGeom prst="rect">
            <a:avLst/>
          </a:prstGeom>
          <a:noFill/>
          <a:extLst>
            <a:ext uri="{909E8E84-426E-40DD-AFC4-6F175D3DCCD1}">
              <a14:hiddenFill xmlns:a14="http://schemas.microsoft.com/office/drawing/2010/main">
                <a:solidFill>
                  <a:srgbClr val="FFFFFF"/>
                </a:solidFill>
              </a14:hiddenFill>
            </a:ext>
          </a:extLst>
        </p:spPr>
      </p:pic>
      <p:pic>
        <p:nvPicPr>
          <p:cNvPr id="4" name="Image 8">
            <a:extLst>
              <a:ext uri="{FF2B5EF4-FFF2-40B4-BE49-F238E27FC236}">
                <a16:creationId xmlns:a16="http://schemas.microsoft.com/office/drawing/2014/main" id="{D5E1190F-F3B9-AE9A-BD53-0AE305E27D5E}"/>
              </a:ext>
            </a:extLst>
          </p:cNvPr>
          <p:cNvPicPr>
            <a:picLocks noChangeAspect="1"/>
          </p:cNvPicPr>
          <p:nvPr/>
        </p:nvPicPr>
        <p:blipFill>
          <a:blip r:embed="rId4">
            <a:duotone>
              <a:prstClr val="black"/>
              <a:srgbClr val="1895CE">
                <a:tint val="45000"/>
                <a:satMod val="400000"/>
              </a:srgbClr>
            </a:duotone>
          </a:blip>
          <a:stretch>
            <a:fillRect/>
          </a:stretch>
        </p:blipFill>
        <p:spPr>
          <a:xfrm>
            <a:off x="7965948" y="5659743"/>
            <a:ext cx="1007177" cy="1036800"/>
          </a:xfrm>
          <a:prstGeom prst="rect">
            <a:avLst/>
          </a:prstGeom>
        </p:spPr>
      </p:pic>
    </p:spTree>
    <p:extLst>
      <p:ext uri="{BB962C8B-B14F-4D97-AF65-F5344CB8AC3E}">
        <p14:creationId xmlns:p14="http://schemas.microsoft.com/office/powerpoint/2010/main" val="2731006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Tin</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In welk voorwerp zit geen tin?</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Bronzen medaille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Tinnen soldaatje</a:t>
            </a:r>
            <a:br>
              <a:rPr kumimoji="0" lang="nl-BE" sz="1600" b="0" i="0" u="none" strike="noStrike" kern="1200" cap="none" spc="0" normalizeH="0" baseline="0" noProof="0">
                <a:ln>
                  <a:noFill/>
                </a:ln>
                <a:solidFill>
                  <a:prstClr val="white"/>
                </a:solidFill>
                <a:effectLst/>
                <a:uLnTx/>
                <a:uFillTx/>
                <a:latin typeface="Calibri"/>
                <a:ea typeface="+mn-ea"/>
                <a:cs typeface="+mn-cs"/>
              </a:rPr>
            </a:b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Gegalvaniseerd staal</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Inox (RVS)</a:t>
            </a: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3129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Tin</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In welk voorwerp zit geen tin?</a:t>
            </a:r>
            <a:endParaRPr lang="nl-BE" sz="1800">
              <a:solidFill>
                <a:srgbClr val="473F30"/>
              </a:solidFill>
            </a:endParaRPr>
          </a:p>
        </p:txBody>
      </p:sp>
      <p:grpSp>
        <p:nvGrpSpPr>
          <p:cNvPr id="2" name="Groep 1">
            <a:extLst>
              <a:ext uri="{FF2B5EF4-FFF2-40B4-BE49-F238E27FC236}">
                <a16:creationId xmlns:a16="http://schemas.microsoft.com/office/drawing/2014/main" id="{3EBAEF47-FF8B-4DA8-9A29-BEFF2B7A7856}"/>
              </a:ext>
            </a:extLst>
          </p:cNvPr>
          <p:cNvGrpSpPr/>
          <p:nvPr/>
        </p:nvGrpSpPr>
        <p:grpSpPr>
          <a:xfrm>
            <a:off x="2190749" y="0"/>
            <a:ext cx="2190751" cy="3429000"/>
            <a:chOff x="2190749" y="0"/>
            <a:chExt cx="2190751"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49" y="0"/>
              <a:ext cx="2190751"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Tinnen soldaatje</a:t>
              </a:r>
              <a:br>
                <a:rPr kumimoji="0" lang="nl-BE" sz="1600" b="0" i="0" u="none" strike="noStrike" kern="1200" cap="none" spc="0" normalizeH="0" baseline="0" noProof="0">
                  <a:ln>
                    <a:noFill/>
                  </a:ln>
                  <a:solidFill>
                    <a:prstClr val="white"/>
                  </a:solidFill>
                  <a:effectLst/>
                  <a:uLnTx/>
                  <a:uFillTx/>
                  <a:latin typeface="Calibri"/>
                  <a:ea typeface="+mn-ea"/>
                  <a:cs typeface="+mn-cs"/>
                </a:rPr>
              </a:b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pic>
          <p:nvPicPr>
            <p:cNvPr id="1026" name="Picture 2" descr="Tin (element) - Wikiwand">
              <a:extLst>
                <a:ext uri="{FF2B5EF4-FFF2-40B4-BE49-F238E27FC236}">
                  <a16:creationId xmlns:a16="http://schemas.microsoft.com/office/drawing/2014/main" id="{1820AC1C-3B83-4347-879B-03EB2A907B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751" y="1200150"/>
              <a:ext cx="1426906" cy="212442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D7773F15-8D49-4664-90F7-333E404B92CF}"/>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Bronzen medaille</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white"/>
                </a:solidFill>
                <a:effectLst/>
                <a:uLnTx/>
                <a:uFillTx/>
                <a:latin typeface="Calibri"/>
                <a:ea typeface="+mn-ea"/>
                <a:cs typeface="+mn-cs"/>
              </a:endParaRPr>
            </a:p>
          </p:txBody>
        </p:sp>
        <p:pic>
          <p:nvPicPr>
            <p:cNvPr id="1028" name="Picture 4" descr="Reparatie, reserveonderdelen BRONZEN MEDAILLE 50MM TROPHÉE DES VAINQUEURS |  Decathlon">
              <a:extLst>
                <a:ext uri="{FF2B5EF4-FFF2-40B4-BE49-F238E27FC236}">
                  <a16:creationId xmlns:a16="http://schemas.microsoft.com/office/drawing/2014/main" id="{BBC36D59-BC97-40D8-A472-59D5AA16813E}"/>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4600" b="95450" l="10000" r="90000">
                          <a14:foregroundMark x1="50350" y1="95450" x2="50350" y2="95450"/>
                          <a14:foregroundMark x1="56000" y1="9850" x2="56000" y2="9850"/>
                          <a14:foregroundMark x1="56000" y1="8250" x2="56000" y2="8250"/>
                          <a14:foregroundMark x1="54800" y1="6250" x2="54800" y2="6250"/>
                          <a14:foregroundMark x1="50350" y1="4600" x2="50350" y2="4600"/>
                        </a14:backgroundRemoval>
                      </a14:imgEffect>
                    </a14:imgLayer>
                  </a14:imgProps>
                </a:ext>
                <a:ext uri="{28A0092B-C50C-407E-A947-70E740481C1C}">
                  <a14:useLocalDpi xmlns:a14="http://schemas.microsoft.com/office/drawing/2010/main" val="0"/>
                </a:ext>
              </a:extLst>
            </a:blip>
            <a:srcRect/>
            <a:stretch>
              <a:fillRect/>
            </a:stretch>
          </p:blipFill>
          <p:spPr bwMode="auto">
            <a:xfrm>
              <a:off x="116882" y="1200151"/>
              <a:ext cx="1956986" cy="19569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 name="Groep 3">
            <a:extLst>
              <a:ext uri="{FF2B5EF4-FFF2-40B4-BE49-F238E27FC236}">
                <a16:creationId xmlns:a16="http://schemas.microsoft.com/office/drawing/2014/main" id="{FA894052-C522-45E6-94F5-B19A03D31448}"/>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Gegalvaniseerd staal</a:t>
              </a:r>
            </a:p>
          </p:txBody>
        </p:sp>
        <p:pic>
          <p:nvPicPr>
            <p:cNvPr id="1030" name="Picture 6" descr="Conservenblik kopen - Lege &amp; gevulde conservenblikken - Bedrukking">
              <a:extLst>
                <a:ext uri="{FF2B5EF4-FFF2-40B4-BE49-F238E27FC236}">
                  <a16:creationId xmlns:a16="http://schemas.microsoft.com/office/drawing/2014/main" id="{3C1C6223-65B4-46D0-8555-A70889A92426}"/>
                </a:ext>
              </a:extLst>
            </p:cNvPr>
            <p:cNvPicPr>
              <a:picLocks noChangeAspect="1" noChangeArrowheads="1"/>
            </p:cNvPicPr>
            <p:nvPr/>
          </p:nvPicPr>
          <p:blipFill rotWithShape="1">
            <a:blip r:embed="rId6">
              <a:extLst>
                <a:ext uri="{BEBA8EAE-BF5A-486C-A8C5-ECC9F3942E4B}">
                  <a14:imgProps xmlns:a14="http://schemas.microsoft.com/office/drawing/2010/main">
                    <a14:imgLayer r:embed="rId7">
                      <a14:imgEffect>
                        <a14:backgroundRemoval t="10000" b="90000" l="10000" r="90000">
                          <a14:foregroundMark x1="56375" y1="39875" x2="56375" y2="39875"/>
                          <a14:foregroundMark x1="46875" y1="36125" x2="46875" y2="36125"/>
                          <a14:foregroundMark x1="43625" y1="44250" x2="43625" y2="44250"/>
                          <a14:foregroundMark x1="45750" y1="30875" x2="45750" y2="30875"/>
                          <a14:foregroundMark x1="50125" y1="29875" x2="50125" y2="29875"/>
                          <a14:foregroundMark x1="44000" y1="31000" x2="44000" y2="31000"/>
                          <a14:foregroundMark x1="43625" y1="30750" x2="43625" y2="30750"/>
                          <a14:foregroundMark x1="46125" y1="74250" x2="46125" y2="74250"/>
                          <a14:foregroundMark x1="74375" y1="70375" x2="74375" y2="70375"/>
                          <a14:foregroundMark x1="67875" y1="65625" x2="67875" y2="65625"/>
                          <a14:foregroundMark x1="43125" y1="68375" x2="43125" y2="68375"/>
                          <a14:foregroundMark x1="87750" y1="71625" x2="87750" y2="71625"/>
                          <a14:foregroundMark x1="87875" y1="68250" x2="87875" y2="68250"/>
                          <a14:foregroundMark x1="81750" y1="64250" x2="81750" y2="64250"/>
                          <a14:foregroundMark x1="79500" y1="63625" x2="79500" y2="63625"/>
                          <a14:foregroundMark x1="77500" y1="63125" x2="77500" y2="63125"/>
                          <a14:foregroundMark x1="74750" y1="63500" x2="74750" y2="63500"/>
                          <a14:foregroundMark x1="72500" y1="63375" x2="72500" y2="63375"/>
                          <a14:foregroundMark x1="71625" y1="63125" x2="71625" y2="63125"/>
                          <a14:foregroundMark x1="73375" y1="62750" x2="73375" y2="62750"/>
                          <a14:foregroundMark x1="44250" y1="29875" x2="44250" y2="29875"/>
                          <a14:foregroundMark x1="44000" y1="29875" x2="44000" y2="29875"/>
                          <a14:foregroundMark x1="35750" y1="29500" x2="35750" y2="29500"/>
                          <a14:foregroundMark x1="35206" y1="29535" x2="36625" y2="29875"/>
                          <a14:foregroundMark x1="13625" y1="35500" x2="13625" y2="35500"/>
                          <a14:foregroundMark x1="13625" y1="34750" x2="14375" y2="34375"/>
                          <a14:backgroundMark x1="42625" y1="34750" x2="42625" y2="34750"/>
                          <a14:backgroundMark x1="41875" y1="37250" x2="41875" y2="37250"/>
                          <a14:backgroundMark x1="42250" y1="40000" x2="42250" y2="40000"/>
                          <a14:backgroundMark x1="31375" y1="28375" x2="31375" y2="28375"/>
                          <a14:backgroundMark x1="31625" y1="28375" x2="30875" y2="27875"/>
                          <a14:backgroundMark x1="29875" y1="28125" x2="35500" y2="29125"/>
                        </a14:backgroundRemoval>
                      </a14:imgEffect>
                    </a14:imgLayer>
                  </a14:imgProps>
                </a:ext>
                <a:ext uri="{28A0092B-C50C-407E-A947-70E740481C1C}">
                  <a14:useLocalDpi xmlns:a14="http://schemas.microsoft.com/office/drawing/2010/main" val="0"/>
                </a:ext>
              </a:extLst>
            </a:blip>
            <a:srcRect l="9123" t="20527" r="8245" b="15088"/>
            <a:stretch/>
          </p:blipFill>
          <p:spPr bwMode="auto">
            <a:xfrm>
              <a:off x="312833" y="4874036"/>
              <a:ext cx="1761035" cy="137218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98081F9A-BCB4-48CF-83CE-2B749B1D1E3A}"/>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Inox (RVS)</a:t>
              </a:r>
              <a:endParaRPr kumimoji="0" lang="nl-BE" sz="1600" b="0" i="0" u="none" strike="noStrike" kern="1200" cap="none" spc="0" normalizeH="0" baseline="0" noProof="0">
                <a:ln>
                  <a:noFill/>
                </a:ln>
                <a:solidFill>
                  <a:prstClr val="white"/>
                </a:solidFill>
                <a:effectLst/>
                <a:uLnTx/>
                <a:uFillTx/>
                <a:latin typeface="Calibri"/>
                <a:ea typeface="+mn-ea"/>
                <a:cs typeface="Calibri"/>
              </a:endParaRPr>
            </a:p>
          </p:txBody>
        </p:sp>
        <p:pic>
          <p:nvPicPr>
            <p:cNvPr id="1032" name="Picture 8" descr="Lacor Foodie Inox Braadpan 28cm - Muller kitchen and tableware">
              <a:extLst>
                <a:ext uri="{FF2B5EF4-FFF2-40B4-BE49-F238E27FC236}">
                  <a16:creationId xmlns:a16="http://schemas.microsoft.com/office/drawing/2014/main" id="{C58A8FFB-9F97-4AE6-83C3-BF5E83FEF4CA}"/>
                </a:ext>
              </a:extLst>
            </p:cNvPr>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9729" b="89793" l="3125" r="95898">
                          <a14:foregroundMark x1="15918" y1="34609" x2="21191" y2="37799"/>
                          <a14:foregroundMark x1="21191" y1="37799" x2="21289" y2="37959"/>
                          <a14:foregroundMark x1="22363" y1="36842" x2="28906" y2="35247"/>
                          <a14:foregroundMark x1="42773" y1="37799" x2="52930" y2="48006"/>
                          <a14:foregroundMark x1="7227" y1="52153" x2="10156" y2="44817"/>
                          <a14:foregroundMark x1="10156" y1="44817" x2="10742" y2="44019"/>
                          <a14:foregroundMark x1="3125" y1="55343" x2="3809" y2="50877"/>
                          <a14:foregroundMark x1="91699" y1="21212" x2="91699" y2="21212"/>
                          <a14:foregroundMark x1="95898" y1="19936" x2="95898" y2="19936"/>
                          <a14:backgroundMark x1="12012" y1="76874" x2="12012" y2="76874"/>
                          <a14:backgroundMark x1="12598" y1="76715" x2="12598" y2="76715"/>
                        </a14:backgroundRemoval>
                      </a14:imgEffect>
                    </a14:imgLayer>
                  </a14:imgProps>
                </a:ext>
                <a:ext uri="{28A0092B-C50C-407E-A947-70E740481C1C}">
                  <a14:useLocalDpi xmlns:a14="http://schemas.microsoft.com/office/drawing/2010/main" val="0"/>
                </a:ext>
              </a:extLst>
            </a:blip>
            <a:srcRect/>
            <a:stretch>
              <a:fillRect/>
            </a:stretch>
          </p:blipFill>
          <p:spPr bwMode="auto">
            <a:xfrm>
              <a:off x="2307632" y="4629150"/>
              <a:ext cx="1956986" cy="11983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690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par>
                                <p:cTn id="8" presetID="1" presetClass="exit" presetSubtype="0" fill="hold" nodeType="withEffect">
                                  <p:stCondLst>
                                    <p:cond delay="0"/>
                                  </p:stCondLst>
                                  <p:childTnLst>
                                    <p:set>
                                      <p:cBhvr>
                                        <p:cTn id="9" dur="1" fill="hold">
                                          <p:stCondLst>
                                            <p:cond delay="0"/>
                                          </p:stCondLst>
                                        </p:cTn>
                                        <p:tgtEl>
                                          <p:spTgt spid="4"/>
                                        </p:tgtEl>
                                        <p:attrNameLst>
                                          <p:attrName>style.visibility</p:attrName>
                                        </p:attrNameLst>
                                      </p:cBhvr>
                                      <p:to>
                                        <p:strVal val="hidden"/>
                                      </p:to>
                                    </p:set>
                                  </p:childTnLst>
                                </p:cTn>
                              </p:par>
                              <p:par>
                                <p:cTn id="10" presetID="1" presetClass="exit" presetSubtype="0" fill="hold" nodeType="withEffect">
                                  <p:stCondLst>
                                    <p:cond delay="0"/>
                                  </p:stCondLst>
                                  <p:childTnLst>
                                    <p:set>
                                      <p:cBhvr>
                                        <p:cTn id="11" dur="1" fill="hold">
                                          <p:stCondLst>
                                            <p:cond delay="0"/>
                                          </p:stCondLst>
                                        </p:cTn>
                                        <p:tgtEl>
                                          <p:spTgt spid="3"/>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200151"/>
            <a:ext cx="3910445" cy="868062"/>
          </a:xfrm>
        </p:spPr>
        <p:txBody>
          <a:bodyPr anchor="b">
            <a:normAutofit/>
          </a:bodyPr>
          <a:lstStyle/>
          <a:p>
            <a:r>
              <a:rPr lang="nl-NL" sz="4000">
                <a:solidFill>
                  <a:srgbClr val="473F30"/>
                </a:solidFill>
                <a:latin typeface="+mn-lt"/>
              </a:rPr>
              <a:t>Koper</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nl-NL" sz="1800">
                <a:solidFill>
                  <a:srgbClr val="473F30"/>
                </a:solidFill>
              </a:rPr>
              <a:t>In welke muntstukken zit het meeste koper?</a:t>
            </a:r>
            <a:endParaRPr lang="nl-BE" sz="180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20 &amp; 50 cent</a:t>
              </a: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 euro</a:t>
              </a: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2 &amp; 5 cent</a:t>
              </a: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13353331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856654" y="1183219"/>
            <a:ext cx="3910445" cy="868062"/>
          </a:xfrm>
        </p:spPr>
        <p:txBody>
          <a:bodyPr anchor="b">
            <a:normAutofit/>
          </a:bodyPr>
          <a:lstStyle/>
          <a:p>
            <a:r>
              <a:rPr lang="nl-NL" sz="4000">
                <a:solidFill>
                  <a:srgbClr val="473F30"/>
                </a:solidFill>
                <a:latin typeface="+mn-lt"/>
              </a:rPr>
              <a:t>Koper</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856654" y="1980019"/>
            <a:ext cx="3910445" cy="2272317"/>
          </a:xfrm>
        </p:spPr>
        <p:txBody>
          <a:bodyPr>
            <a:normAutofit/>
          </a:bodyPr>
          <a:lstStyle/>
          <a:p>
            <a:r>
              <a:rPr lang="nl-NL" sz="1800">
                <a:solidFill>
                  <a:srgbClr val="473F30"/>
                </a:solidFill>
              </a:rPr>
              <a:t>In welke muntstukken zit het meeste koper?</a:t>
            </a:r>
            <a:endParaRPr lang="nl-BE" sz="1800">
              <a:solidFill>
                <a:srgbClr val="473F30"/>
              </a:solidFill>
            </a:endParaRPr>
          </a:p>
        </p:txBody>
      </p:sp>
      <p:grpSp>
        <p:nvGrpSpPr>
          <p:cNvPr id="4" name="Groep 3">
            <a:extLst>
              <a:ext uri="{FF2B5EF4-FFF2-40B4-BE49-F238E27FC236}">
                <a16:creationId xmlns:a16="http://schemas.microsoft.com/office/drawing/2014/main" id="{91018244-D21E-441B-93F9-18246C6360F3}"/>
              </a:ext>
            </a:extLst>
          </p:cNvPr>
          <p:cNvGrpSpPr/>
          <p:nvPr/>
        </p:nvGrpSpPr>
        <p:grpSpPr>
          <a:xfrm>
            <a:off x="2190750" y="0"/>
            <a:ext cx="2190750" cy="3429000"/>
            <a:chOff x="2190750" y="0"/>
            <a:chExt cx="2190750" cy="3429000"/>
          </a:xfrm>
        </p:grpSpPr>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endParaRPr kumimoji="0" lang="nl-BE" sz="4000" b="1"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20 &amp; 50 cent</a:t>
              </a:r>
              <a:endParaRPr kumimoji="0" lang="nl-BE" sz="1600" b="0" i="0" u="none" strike="noStrike" kern="1200" cap="none" spc="0" normalizeH="0" baseline="0" noProof="0">
                <a:ln>
                  <a:noFill/>
                </a:ln>
                <a:solidFill>
                  <a:prstClr val="white"/>
                </a:solidFill>
                <a:effectLst/>
                <a:uLnTx/>
                <a:uFillTx/>
                <a:latin typeface="Calibri"/>
                <a:ea typeface="+mn-ea"/>
                <a:cs typeface="Calibri"/>
              </a:endParaRPr>
            </a:p>
          </p:txBody>
        </p:sp>
        <p:pic>
          <p:nvPicPr>
            <p:cNvPr id="2052" name="Picture 4" descr="BBC NEWS">
              <a:extLst>
                <a:ext uri="{FF2B5EF4-FFF2-40B4-BE49-F238E27FC236}">
                  <a16:creationId xmlns:a16="http://schemas.microsoft.com/office/drawing/2014/main" id="{B7573413-8624-4ACC-B7F1-15C6E3000E5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338" b="97659" l="2490" r="96680">
                          <a14:foregroundMark x1="19917" y1="10702" x2="19917" y2="10702"/>
                          <a14:foregroundMark x1="24896" y1="6020" x2="34025" y2="6689"/>
                          <a14:foregroundMark x1="34025" y1="6689" x2="34855" y2="6355"/>
                          <a14:foregroundMark x1="50207" y1="12375" x2="40664" y2="4348"/>
                          <a14:foregroundMark x1="21577" y1="2676" x2="31535" y2="1672"/>
                          <a14:foregroundMark x1="31535" y1="1672" x2="38174" y2="3344"/>
                          <a14:foregroundMark x1="7884" y1="15385" x2="13278" y2="24415"/>
                          <a14:foregroundMark x1="2490" y1="27759" x2="5809" y2="18060"/>
                          <a14:foregroundMark x1="5809" y1="11706" x2="12863" y2="6020"/>
                          <a14:foregroundMark x1="12863" y1="6020" x2="13278" y2="5351"/>
                          <a14:foregroundMark x1="17012" y1="3344" x2="17842" y2="3679"/>
                          <a14:foregroundMark x1="44813" y1="6355" x2="47718" y2="8696"/>
                          <a14:foregroundMark x1="68880" y1="52843" x2="68880" y2="52843"/>
                          <a14:foregroundMark x1="52697" y1="63211" x2="56116" y2="66206"/>
                          <a14:foregroundMark x1="85289" y1="68227" x2="95851" y2="58863"/>
                          <a14:foregroundMark x1="84156" y1="69231" x2="85289" y2="68227"/>
                          <a14:foregroundMark x1="83976" y1="69391" x2="84156" y2="69231"/>
                          <a14:foregroundMark x1="95021" y1="64214" x2="97095" y2="58194"/>
                          <a14:foregroundMark x1="95436" y1="52508" x2="96266" y2="49498"/>
                          <a14:foregroundMark x1="95436" y1="47826" x2="88382" y2="40134"/>
                          <a14:foregroundMark x1="80498" y1="37124" x2="82573" y2="40134"/>
                          <a14:foregroundMark x1="78423" y1="36455" x2="69295" y2="36455"/>
                          <a14:foregroundMark x1="69295" y1="36455" x2="67635" y2="36789"/>
                          <a14:foregroundMark x1="51037" y1="46823" x2="58091" y2="41472"/>
                          <a14:foregroundMark x1="58091" y1="41472" x2="58506" y2="40468"/>
                          <a14:foregroundMark x1="56846" y1="41137" x2="56846" y2="41137"/>
                          <a14:foregroundMark x1="53527" y1="43478" x2="53527" y2="43478"/>
                          <a14:foregroundMark x1="48133" y1="56187" x2="48133" y2="56187"/>
                          <a14:foregroundMark x1="69710" y1="76254" x2="69710" y2="76254"/>
                          <a14:foregroundMark x1="74274" y1="74247" x2="74274" y2="74247"/>
                          <a14:foregroundMark x1="77178" y1="75585" x2="77178" y2="75585"/>
                          <a14:foregroundMark x1="90456" y1="69231" x2="90041" y2="68227"/>
                          <a14:foregroundMark x1="92946" y1="67224" x2="92946" y2="67224"/>
                          <a14:foregroundMark x1="92531" y1="67559" x2="92531" y2="67559"/>
                          <a14:foregroundMark x1="97510" y1="55518" x2="97510" y2="55518"/>
                          <a14:foregroundMark x1="97095" y1="58194" x2="97095" y2="58194"/>
                          <a14:foregroundMark x1="97925" y1="57191" x2="97925" y2="57191"/>
                          <a14:foregroundMark x1="67220" y1="36455" x2="67220" y2="36455"/>
                          <a14:foregroundMark x1="72614" y1="36120" x2="72614" y2="36120"/>
                          <a14:foregroundMark x1="58506" y1="40134" x2="58506" y2="40134"/>
                          <a14:foregroundMark x1="58921" y1="39465" x2="58921" y2="39465"/>
                          <a14:foregroundMark x1="49378" y1="47826" x2="49378" y2="47826"/>
                          <a14:foregroundMark x1="49378" y1="52843" x2="49378" y2="52843"/>
                          <a14:foregroundMark x1="49793" y1="51505" x2="49793" y2="51505"/>
                          <a14:foregroundMark x1="48963" y1="53846" x2="48963" y2="53846"/>
                          <a14:foregroundMark x1="48133" y1="53846" x2="48133" y2="53846"/>
                          <a14:foregroundMark x1="25311" y1="75585" x2="25311" y2="75585"/>
                          <a14:foregroundMark x1="21992" y1="90635" x2="21992" y2="90635"/>
                          <a14:foregroundMark x1="21162" y1="93980" x2="21162" y2="93980"/>
                          <a14:foregroundMark x1="6639" y1="72910" x2="6639" y2="72910"/>
                          <a14:foregroundMark x1="12033" y1="67224" x2="12033" y2="67224"/>
                          <a14:foregroundMark x1="19087" y1="64548" x2="19087" y2="64548"/>
                          <a14:foregroundMark x1="22407" y1="63880" x2="22407" y2="63880"/>
                          <a14:foregroundMark x1="24481" y1="63211" x2="24481" y2="63211"/>
                          <a14:foregroundMark x1="14938" y1="65886" x2="21577" y2="64214"/>
                          <a14:foregroundMark x1="29461" y1="63880" x2="36515" y2="66221"/>
                          <a14:foregroundMark x1="46473" y1="79264" x2="45643" y2="86622"/>
                          <a14:foregroundMark x1="45643" y1="86622" x2="44813" y2="87960"/>
                          <a14:foregroundMark x1="24481" y1="97659" x2="29876" y2="97324"/>
                          <a14:foregroundMark x1="59751" y1="70903" x2="59751" y2="70903"/>
                          <a14:foregroundMark x1="62656" y1="72241" x2="62656" y2="72241"/>
                          <a14:foregroundMark x1="63900" y1="72575" x2="63485" y2="72575"/>
                          <a14:foregroundMark x1="61411" y1="72575" x2="60166" y2="72241"/>
                          <a14:foregroundMark x1="61826" y1="73244" x2="61826" y2="73244"/>
                          <a14:foregroundMark x1="65145" y1="74247" x2="65145" y2="74247"/>
                          <a14:foregroundMark x1="69295" y1="76254" x2="62241" y2="72910"/>
                          <a14:foregroundMark x1="57676" y1="71572" x2="64730" y2="74916"/>
                          <a14:backgroundMark x1="86722" y1="74247" x2="86722" y2="74247"/>
                          <a14:backgroundMark x1="83817" y1="75585" x2="83817" y2="75585"/>
                          <a14:backgroundMark x1="80913" y1="75920" x2="80913" y2="75920"/>
                          <a14:backgroundMark x1="78008" y1="76589" x2="87137" y2="76589"/>
                          <a14:backgroundMark x1="87137" y1="76589" x2="91286" y2="73913"/>
                          <a14:backgroundMark x1="94191" y1="67559" x2="98340" y2="62542"/>
                          <a14:backgroundMark x1="92531" y1="69231" x2="92531" y2="69231"/>
                          <a14:backgroundMark x1="92946" y1="68227" x2="92946" y2="68227"/>
                        </a14:backgroundRemoval>
                      </a14:imgEffect>
                    </a14:imgLayer>
                  </a14:imgProps>
                </a:ext>
                <a:ext uri="{28A0092B-C50C-407E-A947-70E740481C1C}">
                  <a14:useLocalDpi xmlns:a14="http://schemas.microsoft.com/office/drawing/2010/main" val="0"/>
                </a:ext>
              </a:extLst>
            </a:blip>
            <a:srcRect/>
            <a:stretch>
              <a:fillRect/>
            </a:stretch>
          </p:blipFill>
          <p:spPr bwMode="auto">
            <a:xfrm>
              <a:off x="2571751" y="1274723"/>
              <a:ext cx="1484250" cy="184145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6" name="Groep 5">
            <a:extLst>
              <a:ext uri="{FF2B5EF4-FFF2-40B4-BE49-F238E27FC236}">
                <a16:creationId xmlns:a16="http://schemas.microsoft.com/office/drawing/2014/main" id="{6EC86314-3C6D-4E65-ACF2-E0EC8F9D67B7}"/>
              </a:ext>
            </a:extLst>
          </p:cNvPr>
          <p:cNvGrpSpPr/>
          <p:nvPr/>
        </p:nvGrpSpPr>
        <p:grpSpPr>
          <a:xfrm>
            <a:off x="0" y="3429000"/>
            <a:ext cx="2190750" cy="3429000"/>
            <a:chOff x="0" y="3429000"/>
            <a:chExt cx="2190750" cy="3429000"/>
          </a:xfrm>
        </p:grpSpPr>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euro</a:t>
              </a:r>
            </a:p>
          </p:txBody>
        </p:sp>
        <p:pic>
          <p:nvPicPr>
            <p:cNvPr id="2054" name="Picture 6" descr="Euro 1 Munt - Gratis foto op Pixabay">
              <a:extLst>
                <a:ext uri="{FF2B5EF4-FFF2-40B4-BE49-F238E27FC236}">
                  <a16:creationId xmlns:a16="http://schemas.microsoft.com/office/drawing/2014/main" id="{E43DBCD3-B6C9-4AE4-A2EA-7378F4595C3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10000" b="90000" l="10000" r="90000">
                          <a14:foregroundMark x1="48093" y1="47917" x2="48093" y2="47917"/>
                          <a14:foregroundMark x1="74539" y1="72222" x2="74539" y2="72222"/>
                          <a14:backgroundMark x1="36039" y1="84444" x2="42804" y2="86528"/>
                          <a14:backgroundMark x1="50308" y1="87361" x2="51907" y2="88056"/>
                          <a14:backgroundMark x1="56950" y1="86528" x2="56950" y2="86528"/>
                          <a14:backgroundMark x1="67651" y1="81528" x2="67651" y2="81528"/>
                          <a14:backgroundMark x1="72202" y1="77361" x2="72202" y2="77361"/>
                          <a14:backgroundMark x1="78106" y1="69444" x2="78106" y2="69444"/>
                        </a14:backgroundRemoval>
                      </a14:imgEffect>
                    </a14:imgLayer>
                  </a14:imgProps>
                </a:ext>
                <a:ext uri="{28A0092B-C50C-407E-A947-70E740481C1C}">
                  <a14:useLocalDpi xmlns:a14="http://schemas.microsoft.com/office/drawing/2010/main" val="0"/>
                </a:ext>
              </a:extLst>
            </a:blip>
            <a:srcRect l="16284" t="10876" r="15508" b="13509"/>
            <a:stretch/>
          </p:blipFill>
          <p:spPr bwMode="auto">
            <a:xfrm>
              <a:off x="248901" y="4678546"/>
              <a:ext cx="1692947" cy="166209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oep 11">
            <a:extLst>
              <a:ext uri="{FF2B5EF4-FFF2-40B4-BE49-F238E27FC236}">
                <a16:creationId xmlns:a16="http://schemas.microsoft.com/office/drawing/2014/main" id="{9A15F964-2861-4883-BD22-D6E0655186E7}"/>
              </a:ext>
            </a:extLst>
          </p:cNvPr>
          <p:cNvGrpSpPr/>
          <p:nvPr/>
        </p:nvGrpSpPr>
        <p:grpSpPr>
          <a:xfrm>
            <a:off x="2190750" y="3429000"/>
            <a:ext cx="2190750" cy="3429000"/>
            <a:chOff x="2190750" y="3429000"/>
            <a:chExt cx="2190750" cy="3429000"/>
          </a:xfrm>
        </p:grpSpPr>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 euro</a:t>
              </a:r>
            </a:p>
          </p:txBody>
        </p:sp>
        <p:pic>
          <p:nvPicPr>
            <p:cNvPr id="2060" name="Picture 12" descr="Een munt voor elke gebeurtenis — Museum van de Nationale Bank van België">
              <a:extLst>
                <a:ext uri="{FF2B5EF4-FFF2-40B4-BE49-F238E27FC236}">
                  <a16:creationId xmlns:a16="http://schemas.microsoft.com/office/drawing/2014/main" id="{5C4B0B3B-B57C-4224-9360-F73CDBCF5196}"/>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4420" b="94291" l="368" r="97790">
                          <a14:foregroundMark x1="19153" y1="27993" x2="20074" y2="25230"/>
                          <a14:foregroundMark x1="19153" y1="16943" x2="45304" y2="18416"/>
                          <a14:foregroundMark x1="45304" y1="18416" x2="47330" y2="16943"/>
                          <a14:foregroundMark x1="39595" y1="5341" x2="59853" y2="18416"/>
                          <a14:foregroundMark x1="64825" y1="6446" x2="84715" y2="30018"/>
                          <a14:foregroundMark x1="93554" y1="32597" x2="91897" y2="52670"/>
                          <a14:foregroundMark x1="91897" y1="52670" x2="88950" y2="62615"/>
                          <a14:foregroundMark x1="88950" y1="62615" x2="87109" y2="65562"/>
                          <a14:foregroundMark x1="39779" y1="88950" x2="54696" y2="91344"/>
                          <a14:foregroundMark x1="54696" y1="91344" x2="73849" y2="84530"/>
                          <a14:foregroundMark x1="73849" y1="84530" x2="83610" y2="72007"/>
                          <a14:foregroundMark x1="31676" y1="84162" x2="21179" y2="78269"/>
                          <a14:foregroundMark x1="21179" y1="78269" x2="8471" y2="52855"/>
                          <a14:foregroundMark x1="8471" y1="52855" x2="9392" y2="43462"/>
                          <a14:foregroundMark x1="9392" y1="43462" x2="17680" y2="25783"/>
                          <a14:foregroundMark x1="8103" y1="27993" x2="15285" y2="21547"/>
                          <a14:foregroundMark x1="15285" y1="21547" x2="20074" y2="14180"/>
                          <a14:foregroundMark x1="20074" y1="14180" x2="34622" y2="6262"/>
                          <a14:foregroundMark x1="43278" y1="4420" x2="63168" y2="4604"/>
                          <a14:foregroundMark x1="63168" y1="4604" x2="74586" y2="10497"/>
                          <a14:foregroundMark x1="61326" y1="12339" x2="61326" y2="12339"/>
                          <a14:foregroundMark x1="79742" y1="13812" x2="92081" y2="26888"/>
                          <a14:foregroundMark x1="92081" y1="26888" x2="96317" y2="41068"/>
                          <a14:foregroundMark x1="7182" y1="30387" x2="4052" y2="39411"/>
                          <a14:foregroundMark x1="4052" y1="39411" x2="5157" y2="60589"/>
                          <a14:foregroundMark x1="7182" y1="67772" x2="23204" y2="86556"/>
                          <a14:foregroundMark x1="27440" y1="90424" x2="34991" y2="95028"/>
                          <a14:foregroundMark x1="34991" y1="95028" x2="44015" y2="94291"/>
                          <a14:foregroundMark x1="44015" y1="94291" x2="53039" y2="94659"/>
                          <a14:foregroundMark x1="53039" y1="94659" x2="55801" y2="94107"/>
                          <a14:foregroundMark x1="91344" y1="71087" x2="97606" y2="54696"/>
                          <a14:foregroundMark x1="97606" y1="54696" x2="97238" y2="46225"/>
                          <a14:foregroundMark x1="2394" y1="64641" x2="12155" y2="80110"/>
                          <a14:foregroundMark x1="12155" y1="80110" x2="17680" y2="85083"/>
                          <a14:foregroundMark x1="2210" y1="61694" x2="3683" y2="55064"/>
                          <a14:foregroundMark x1="1657" y1="58932" x2="1657" y2="58932"/>
                          <a14:foregroundMark x1="552" y1="54696" x2="552" y2="54696"/>
                          <a14:foregroundMark x1="1105" y1="52855" x2="1105" y2="52855"/>
                          <a14:foregroundMark x1="54328" y1="12339" x2="55433" y2="12155"/>
                          <a14:foregroundMark x1="85635" y1="82873" x2="85635" y2="82873"/>
                          <a14:foregroundMark x1="86924" y1="81768" x2="87109" y2="80847"/>
                          <a14:foregroundMark x1="89503" y1="78085" x2="89503" y2="78085"/>
                          <a14:foregroundMark x1="92634" y1="73849" x2="92634" y2="73849"/>
                          <a14:foregroundMark x1="94475" y1="69797" x2="94475" y2="69797"/>
                          <a14:foregroundMark x1="96685" y1="64273" x2="96685" y2="64273"/>
                          <a14:foregroundMark x1="97790" y1="60037" x2="97790" y2="60037"/>
                          <a14:foregroundMark x1="921" y1="50276" x2="921" y2="50276"/>
                          <a14:foregroundMark x1="1105" y1="47882" x2="1105" y2="47882"/>
                          <a14:foregroundMark x1="1105" y1="46777" x2="1105" y2="46777"/>
                          <a14:foregroundMark x1="1105" y1="44936" x2="1105" y2="44936"/>
                          <a14:foregroundMark x1="1289" y1="43646" x2="1289" y2="43646"/>
                          <a14:foregroundMark x1="2210" y1="41805" x2="2210" y2="41805"/>
                          <a14:foregroundMark x1="2210" y1="40516" x2="2210" y2="40516"/>
                          <a14:foregroundMark x1="2394" y1="38858" x2="2394" y2="38858"/>
                          <a14:foregroundMark x1="2394" y1="37753" x2="2947" y2="37201"/>
                          <a14:foregroundMark x1="2578" y1="36280" x2="2578" y2="36280"/>
                          <a14:foregroundMark x1="3683" y1="34807" x2="3683" y2="34807"/>
                          <a14:foregroundMark x1="4052" y1="32781" x2="4052" y2="32781"/>
                          <a14:foregroundMark x1="3683" y1="34070" x2="3683" y2="34070"/>
                        </a14:backgroundRemoval>
                      </a14:imgEffect>
                    </a14:imgLayer>
                  </a14:imgProps>
                </a:ext>
                <a:ext uri="{28A0092B-C50C-407E-A947-70E740481C1C}">
                  <a14:useLocalDpi xmlns:a14="http://schemas.microsoft.com/office/drawing/2010/main" val="0"/>
                </a:ext>
              </a:extLst>
            </a:blip>
            <a:srcRect/>
            <a:stretch>
              <a:fillRect/>
            </a:stretch>
          </p:blipFill>
          <p:spPr bwMode="auto">
            <a:xfrm>
              <a:off x="2495679" y="4678546"/>
              <a:ext cx="1636919" cy="163691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Groep 2">
            <a:extLst>
              <a:ext uri="{FF2B5EF4-FFF2-40B4-BE49-F238E27FC236}">
                <a16:creationId xmlns:a16="http://schemas.microsoft.com/office/drawing/2014/main" id="{BDD12671-6282-40E6-8A2D-B6A835B691E0}"/>
              </a:ext>
            </a:extLst>
          </p:cNvPr>
          <p:cNvGrpSpPr/>
          <p:nvPr/>
        </p:nvGrpSpPr>
        <p:grpSpPr>
          <a:xfrm>
            <a:off x="0" y="0"/>
            <a:ext cx="2190750" cy="3429000"/>
            <a:chOff x="0" y="0"/>
            <a:chExt cx="2190750" cy="3429000"/>
          </a:xfrm>
        </p:grpSpPr>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2 &amp; 5 cent</a:t>
              </a:r>
            </a:p>
          </p:txBody>
        </p:sp>
        <p:pic>
          <p:nvPicPr>
            <p:cNvPr id="2" name="Afbeelding 1">
              <a:extLst>
                <a:ext uri="{FF2B5EF4-FFF2-40B4-BE49-F238E27FC236}">
                  <a16:creationId xmlns:a16="http://schemas.microsoft.com/office/drawing/2014/main" id="{DE60C50A-DD5D-43B0-B8B8-200938C6A762}"/>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2191" b="99218" l="1917" r="48417">
                          <a14:foregroundMark x1="6000" y1="30986" x2="6000" y2="30986"/>
                          <a14:foregroundMark x1="5583" y1="21909" x2="7333" y2="24100"/>
                          <a14:foregroundMark x1="7083" y1="45383" x2="4167" y2="36933"/>
                          <a14:foregroundMark x1="4167" y1="36933" x2="3667" y2="28638"/>
                          <a14:foregroundMark x1="1917" y1="26135" x2="5333" y2="32707"/>
                          <a14:foregroundMark x1="33083" y1="5634" x2="39833" y2="4695"/>
                          <a14:foregroundMark x1="39833" y1="4695" x2="44583" y2="8764"/>
                          <a14:foregroundMark x1="44583" y1="8764" x2="46750" y2="18623"/>
                          <a14:foregroundMark x1="46750" y1="18623" x2="45750" y2="35211"/>
                          <a14:foregroundMark x1="19250" y1="60250" x2="26667" y2="60563"/>
                          <a14:foregroundMark x1="26667" y1="60563" x2="31500" y2="66667"/>
                          <a14:foregroundMark x1="31500" y1="66667" x2="33500" y2="76839"/>
                          <a14:foregroundMark x1="33500" y1="76839" x2="27500" y2="81847"/>
                          <a14:foregroundMark x1="27500" y1="81847" x2="21000" y2="82160"/>
                          <a14:foregroundMark x1="21000" y1="82160" x2="17000" y2="74178"/>
                          <a14:foregroundMark x1="17000" y1="74178" x2="17917" y2="67449"/>
                          <a14:foregroundMark x1="22667" y1="94053" x2="29250" y2="95149"/>
                          <a14:foregroundMark x1="29250" y1="95149" x2="35583" y2="84977"/>
                          <a14:foregroundMark x1="20750" y1="97809" x2="20750" y2="97809"/>
                          <a14:foregroundMark x1="21750" y1="99061" x2="24583" y2="99218"/>
                          <a14:foregroundMark x1="28083" y1="99061" x2="33083" y2="95305"/>
                          <a14:foregroundMark x1="33083" y1="95305" x2="33083" y2="95149"/>
                          <a14:foregroundMark x1="30917" y1="49296" x2="33500" y2="52113"/>
                          <a14:foregroundMark x1="35000" y1="53678" x2="37083" y2="58998"/>
                          <a14:foregroundMark x1="38250" y1="60876" x2="39833" y2="68388"/>
                          <a14:foregroundMark x1="39833" y1="75274" x2="39667" y2="77934"/>
                          <a14:foregroundMark x1="38833" y1="84664" x2="38833" y2="84664"/>
                          <a14:foregroundMark x1="39250" y1="82160" x2="39250" y2="80438"/>
                          <a14:foregroundMark x1="37583" y1="88231" x2="38442" y2="87586"/>
                          <a14:foregroundMark x1="35333" y1="92332" x2="36167" y2="90454"/>
                          <a14:foregroundMark x1="34250" y1="93427" x2="34250" y2="93427"/>
                          <a14:foregroundMark x1="32500" y1="96244" x2="32500" y2="96244"/>
                          <a14:foregroundMark x1="26500" y1="10016" x2="28500" y2="7355"/>
                          <a14:foregroundMark x1="31000" y1="3756" x2="33250" y2="2347"/>
                          <a14:foregroundMark x1="48417" y1="24413" x2="48417" y2="24413"/>
                          <a14:foregroundMark x1="3250" y1="42723" x2="4417" y2="44288"/>
                          <a14:foregroundMark x1="5917" y1="46166" x2="6167" y2="46792"/>
                          <a14:foregroundMark x1="8083" y1="48670" x2="8083" y2="48670"/>
                          <a14:foregroundMark x1="8667" y1="48983" x2="10750" y2="49296"/>
                          <a14:foregroundMark x1="13500" y1="49765" x2="16000" y2="48200"/>
                          <a14:foregroundMark x1="16583" y1="47574" x2="19667" y2="43505"/>
                          <a14:foregroundMark x1="22667" y1="31925" x2="21333" y2="39593"/>
                          <a14:foregroundMark x1="20417" y1="41784" x2="20417" y2="41784"/>
                          <a14:foregroundMark x1="19833" y1="43192" x2="20917" y2="40689"/>
                          <a14:foregroundMark x1="17083" y1="47418" x2="18500" y2="45696"/>
                          <a14:backgroundMark x1="39083" y1="87950" x2="39083" y2="87950"/>
                          <a14:backgroundMark x1="39000" y1="87637" x2="39000" y2="87637"/>
                          <a14:backgroundMark x1="38833" y1="87950" x2="38833" y2="87950"/>
                          <a14:backgroundMark x1="39000" y1="87950" x2="39000" y2="87950"/>
                          <a14:backgroundMark x1="39000" y1="87324" x2="39000" y2="87324"/>
                          <a14:backgroundMark x1="39000" y1="87637" x2="39000" y2="87637"/>
                          <a14:backgroundMark x1="39000" y1="87324" x2="39000" y2="87324"/>
                          <a14:backgroundMark x1="38833" y1="87167" x2="38833" y2="87167"/>
                          <a14:backgroundMark x1="38667" y1="88263" x2="38667" y2="88263"/>
                          <a14:backgroundMark x1="39000" y1="87324" x2="39000" y2="87324"/>
                          <a14:backgroundMark x1="39000" y1="87950" x2="39000" y2="89671"/>
                          <a14:backgroundMark x1="38250" y1="90141" x2="38833" y2="87324"/>
                          <a14:backgroundMark x1="30583" y1="99531" x2="31500" y2="99061"/>
                          <a14:backgroundMark x1="32833" y1="97809" x2="34250" y2="95931"/>
                          <a14:backgroundMark x1="34833" y1="95149" x2="38833" y2="88419"/>
                          <a14:backgroundMark x1="38833" y1="88419" x2="39083" y2="87324"/>
                          <a14:backgroundMark x1="38500" y1="87950" x2="38500" y2="87950"/>
                          <a14:backgroundMark x1="32333" y1="98122" x2="32917" y2="97809"/>
                          <a14:backgroundMark x1="38667" y1="89358" x2="38833" y2="87950"/>
                        </a14:backgroundRemoval>
                      </a14:imgEffect>
                    </a14:imgLayer>
                  </a14:imgProps>
                </a:ext>
              </a:extLst>
            </a:blip>
            <a:srcRect r="50000"/>
            <a:stretch/>
          </p:blipFill>
          <p:spPr>
            <a:xfrm>
              <a:off x="306085" y="1310240"/>
              <a:ext cx="1503664" cy="1601402"/>
            </a:xfrm>
            <a:prstGeom prst="rect">
              <a:avLst/>
            </a:prstGeom>
          </p:spPr>
        </p:pic>
      </p:grpSp>
    </p:spTree>
    <p:extLst>
      <p:ext uri="{BB962C8B-B14F-4D97-AF65-F5344CB8AC3E}">
        <p14:creationId xmlns:p14="http://schemas.microsoft.com/office/powerpoint/2010/main" val="3443804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
                                        </p:tgtEl>
                                      </p:cBhvr>
                                    </p:animEffect>
                                    <p:animScale>
                                      <p:cBhvr>
                                        <p:cTn id="7" dur="250" autoRev="1" fill="hold"/>
                                        <p:tgtEl>
                                          <p:spTgt spid="4"/>
                                        </p:tgtEl>
                                      </p:cBhvr>
                                      <p:by x="105000" y="105000"/>
                                    </p:animScale>
                                  </p:childTnLst>
                                </p:cTn>
                              </p:par>
                              <p:par>
                                <p:cTn id="8" presetID="1" presetClass="exit" presetSubtype="0" fill="hold" nodeType="withEffect">
                                  <p:stCondLst>
                                    <p:cond delay="0"/>
                                  </p:stCondLst>
                                  <p:childTnLst>
                                    <p:set>
                                      <p:cBhvr>
                                        <p:cTn id="9" dur="1" fill="hold">
                                          <p:stCondLst>
                                            <p:cond delay="0"/>
                                          </p:stCondLst>
                                        </p:cTn>
                                        <p:tgtEl>
                                          <p:spTgt spid="3"/>
                                        </p:tgtEl>
                                        <p:attrNameLst>
                                          <p:attrName>style.visibility</p:attrName>
                                        </p:attrNameLst>
                                      </p:cBhvr>
                                      <p:to>
                                        <p:strVal val="hidden"/>
                                      </p:to>
                                    </p:set>
                                  </p:childTnLst>
                                </p:cTn>
                              </p:par>
                              <p:par>
                                <p:cTn id="10" presetID="1" presetClass="exit" presetSubtype="0" fill="hold" nodeType="withEffect">
                                  <p:stCondLst>
                                    <p:cond delay="0"/>
                                  </p:stCondLst>
                                  <p:childTnLst>
                                    <p:set>
                                      <p:cBhvr>
                                        <p:cTn id="11" dur="1" fill="hold">
                                          <p:stCondLst>
                                            <p:cond delay="0"/>
                                          </p:stCondLst>
                                        </p:cTn>
                                        <p:tgtEl>
                                          <p:spTgt spid="6"/>
                                        </p:tgtEl>
                                        <p:attrNameLst>
                                          <p:attrName>style.visibility</p:attrName>
                                        </p:attrNameLst>
                                      </p:cBhvr>
                                      <p:to>
                                        <p:strVal val="hidden"/>
                                      </p:to>
                                    </p:set>
                                  </p:childTnLst>
                                </p:cTn>
                              </p:par>
                              <p:par>
                                <p:cTn id="12" presetID="1" presetClass="exit" presetSubtype="0" fill="hold" nodeType="withEffect">
                                  <p:stCondLst>
                                    <p:cond delay="0"/>
                                  </p:stCondLst>
                                  <p:childTnLst>
                                    <p:set>
                                      <p:cBhvr>
                                        <p:cTn id="13"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Chroom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a:bodyPr>
          <a:lstStyle/>
          <a:p>
            <a:r>
              <a:rPr lang="nl-NL" sz="1800">
                <a:solidFill>
                  <a:srgbClr val="473F30"/>
                </a:solidFill>
              </a:rPr>
              <a:t>Chroom kent veel toepassingen, onder andere in roestvrij staal. </a:t>
            </a:r>
            <a:br>
              <a:rPr lang="nl-NL" sz="1800">
                <a:solidFill>
                  <a:srgbClr val="473F30"/>
                </a:solidFill>
              </a:rPr>
            </a:br>
            <a:br>
              <a:rPr lang="nl-NL" sz="1800">
                <a:solidFill>
                  <a:srgbClr val="473F30"/>
                </a:solidFill>
              </a:rPr>
            </a:br>
            <a:r>
              <a:rPr lang="nl-NL" sz="1800">
                <a:solidFill>
                  <a:srgbClr val="473F30"/>
                </a:solidFill>
              </a:rPr>
              <a:t>De voorraden chroom bevinden zich echter niet in Europa. Hoeveel procent wordt er geïmporteerd van buiten Europa?</a:t>
            </a:r>
            <a:br>
              <a:rPr lang="nl-NL" sz="1800">
                <a:solidFill>
                  <a:srgbClr val="473F30"/>
                </a:solidFill>
              </a:rPr>
            </a:br>
            <a:endParaRPr lang="nl-NL" sz="1800">
              <a:solidFill>
                <a:srgbClr val="473F30"/>
              </a:solidFill>
            </a:endParaRPr>
          </a:p>
          <a:p>
            <a:r>
              <a:rPr lang="nl-NL" sz="1800">
                <a:solidFill>
                  <a:srgbClr val="473F30"/>
                </a:solidFill>
              </a:rPr>
              <a:t>Tip: Chroom wordt ook gewonnen door urban mining van industrieel afval.</a:t>
            </a:r>
            <a:br>
              <a:rPr lang="nl-NL" sz="1800">
                <a:solidFill>
                  <a:srgbClr val="473F30"/>
                </a:solidFill>
              </a:rPr>
            </a:b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75 %</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12848987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Chroom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3746985"/>
          </a:xfrm>
        </p:spPr>
        <p:txBody>
          <a:bodyPr>
            <a:normAutofit/>
          </a:bodyPr>
          <a:lstStyle/>
          <a:p>
            <a:r>
              <a:rPr lang="nl-NL" sz="1800">
                <a:solidFill>
                  <a:srgbClr val="473F30"/>
                </a:solidFill>
              </a:rPr>
              <a:t>Chroom kent veel toepassingen, onder andere in roestvrij staal. </a:t>
            </a:r>
            <a:br>
              <a:rPr lang="nl-NL" sz="1800">
                <a:solidFill>
                  <a:srgbClr val="473F30"/>
                </a:solidFill>
              </a:rPr>
            </a:br>
            <a:br>
              <a:rPr lang="nl-NL" sz="1800">
                <a:solidFill>
                  <a:srgbClr val="473F30"/>
                </a:solidFill>
              </a:rPr>
            </a:br>
            <a:r>
              <a:rPr lang="nl-NL" sz="1800">
                <a:solidFill>
                  <a:srgbClr val="473F30"/>
                </a:solidFill>
              </a:rPr>
              <a:t>De voorraden chroom bevinden zich echter niet in Europa. Hoeveel procent wordt er geïmporteerd van buiten Europa?</a:t>
            </a:r>
            <a:br>
              <a:rPr lang="nl-NL" sz="1800">
                <a:solidFill>
                  <a:srgbClr val="473F30"/>
                </a:solidFill>
              </a:rPr>
            </a:br>
            <a:endParaRPr lang="nl-NL" sz="1800">
              <a:solidFill>
                <a:srgbClr val="473F30"/>
              </a:solidFill>
            </a:endParaRPr>
          </a:p>
          <a:p>
            <a:r>
              <a:rPr lang="nl-NL" sz="1800">
                <a:solidFill>
                  <a:srgbClr val="473F30"/>
                </a:solidFill>
              </a:rPr>
              <a:t>Tip: Chroom wordt ook gewonnen door urban mining van industrieel afval.</a:t>
            </a:r>
            <a:br>
              <a:rPr lang="nl-NL" sz="1800">
                <a:solidFill>
                  <a:srgbClr val="473F30"/>
                </a:solidFill>
              </a:rPr>
            </a:b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25 %</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50 %</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endParaRPr kumimoji="0" lang="nl-BE" sz="4000" b="1" i="0"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75 %</a:t>
            </a:r>
            <a:endParaRPr kumimoji="0" lang="nl-BE" sz="1600" b="0" i="0" u="none" strike="noStrike" kern="1200" cap="none" spc="0" normalizeH="0" baseline="0" noProof="0">
              <a:ln>
                <a:noFill/>
              </a:ln>
              <a:solidFill>
                <a:prstClr val="white"/>
              </a:solidFill>
              <a:effectLst/>
              <a:uLnTx/>
              <a:uFillTx/>
              <a:latin typeface="Calibri"/>
              <a:ea typeface="+mn-ea"/>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100 %</a:t>
            </a:r>
          </a:p>
        </p:txBody>
      </p:sp>
    </p:spTree>
    <p:extLst>
      <p:ext uri="{BB962C8B-B14F-4D97-AF65-F5344CB8AC3E}">
        <p14:creationId xmlns:p14="http://schemas.microsoft.com/office/powerpoint/2010/main" val="3211350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0"/>
                                        </p:tgtEl>
                                      </p:cBhvr>
                                    </p:animEffect>
                                    <p:animScale>
                                      <p:cBhvr>
                                        <p:cTn id="7" dur="250" autoRev="1" fill="hold"/>
                                        <p:tgtEl>
                                          <p:spTgt spid="10"/>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Goud</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Je gaat je lief ten huwelijk vragen. Voor de ring heb je 2 gram goud nodig. Waar vind je die?</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gouderts</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gsm’s</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gouderts</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gsm’s</a:t>
            </a:r>
          </a:p>
        </p:txBody>
      </p:sp>
    </p:spTree>
    <p:extLst>
      <p:ext uri="{BB962C8B-B14F-4D97-AF65-F5344CB8AC3E}">
        <p14:creationId xmlns:p14="http://schemas.microsoft.com/office/powerpoint/2010/main" val="3997601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Goud</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Je gaat je lief ten huwelijk vragen. Voor de ring heb je 2 gram goud nodig. Waar vind je die?</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gouderts</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1 000 kg gsm’s</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gouderts</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10 kg gsm’s</a:t>
            </a:r>
          </a:p>
        </p:txBody>
      </p:sp>
    </p:spTree>
    <p:extLst>
      <p:ext uri="{BB962C8B-B14F-4D97-AF65-F5344CB8AC3E}">
        <p14:creationId xmlns:p14="http://schemas.microsoft.com/office/powerpoint/2010/main" val="3196679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1"/>
                                        </p:tgtEl>
                                      </p:cBhvr>
                                    </p:animEffect>
                                    <p:animScale>
                                      <p:cBhvr>
                                        <p:cTn id="7" dur="250" autoRev="1" fill="hold"/>
                                        <p:tgtEl>
                                          <p:spTgt spid="11"/>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Platina</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Wat is de voornaamste vindplaats van platina? </a:t>
            </a:r>
            <a:br>
              <a:rPr lang="nl-NL" sz="1800">
                <a:solidFill>
                  <a:srgbClr val="473F30"/>
                </a:solidFill>
              </a:rPr>
            </a:br>
            <a:r>
              <a:rPr lang="nl-NL" sz="1800">
                <a:solidFill>
                  <a:srgbClr val="473F30"/>
                </a:solidFill>
              </a:rPr>
              <a:t>75% van de platina wereldwijd komt hier vandaan.</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Zuid-Afrika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China</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juwelen</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auto’s</a:t>
            </a:r>
          </a:p>
        </p:txBody>
      </p:sp>
    </p:spTree>
    <p:extLst>
      <p:ext uri="{BB962C8B-B14F-4D97-AF65-F5344CB8AC3E}">
        <p14:creationId xmlns:p14="http://schemas.microsoft.com/office/powerpoint/2010/main" val="15969711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Platina</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Wat is de voornaamste vindplaats van platina? </a:t>
            </a:r>
            <a:br>
              <a:rPr lang="nl-NL" sz="1800">
                <a:solidFill>
                  <a:srgbClr val="473F30"/>
                </a:solidFill>
              </a:rPr>
            </a:br>
            <a:r>
              <a:rPr lang="nl-NL" sz="1800">
                <a:solidFill>
                  <a:srgbClr val="473F30"/>
                </a:solidFill>
              </a:rPr>
              <a:t>75% van de platina wereldwijd komt hier vandaan.</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Zuid-Afrika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China</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juwelen</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Recyclage van auto’s</a:t>
            </a:r>
          </a:p>
        </p:txBody>
      </p:sp>
    </p:spTree>
    <p:extLst>
      <p:ext uri="{BB962C8B-B14F-4D97-AF65-F5344CB8AC3E}">
        <p14:creationId xmlns:p14="http://schemas.microsoft.com/office/powerpoint/2010/main" val="2326287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5"/>
                                        </p:tgtEl>
                                      </p:cBhvr>
                                    </p:animEffect>
                                    <p:animScale>
                                      <p:cBhvr>
                                        <p:cTn id="7" dur="250" autoRev="1" fill="hold"/>
                                        <p:tgtEl>
                                          <p:spTgt spid="5"/>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7965948" y="5659743"/>
            <a:ext cx="1007177" cy="1036800"/>
          </a:xfrm>
          <a:prstGeom prst="rect">
            <a:avLst/>
          </a:prstGeom>
        </p:spPr>
      </p:pic>
      <p:sp>
        <p:nvSpPr>
          <p:cNvPr id="10"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cxnSp>
        <p:nvCxnSpPr>
          <p:cNvPr id="11" name="Connecteur droit 10"/>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706582" y="1704109"/>
            <a:ext cx="7762954" cy="2308324"/>
          </a:xfrm>
          <a:prstGeom prst="rect">
            <a:avLst/>
          </a:prstGeom>
          <a:noFill/>
        </p:spPr>
        <p:txBody>
          <a:bodyPr wrap="square" lIns="91440" tIns="45720" rIns="91440" bIns="45720" rtlCol="0" anchor="t">
            <a:spAutoFit/>
          </a:bodyPr>
          <a:lstStyle/>
          <a:p>
            <a:pPr>
              <a:defRPr/>
            </a:pPr>
            <a:r>
              <a:rPr kumimoji="0" lang="nl-BE" sz="7200" b="0" i="0" u="none" strike="noStrike" kern="1200" cap="none" spc="0" normalizeH="0" baseline="0" noProof="0">
                <a:ln>
                  <a:noFill/>
                </a:ln>
                <a:solidFill>
                  <a:srgbClr val="FFFFFF"/>
                </a:solidFill>
                <a:effectLst/>
                <a:uLnTx/>
                <a:uFillTx/>
                <a:latin typeface="Calibri"/>
                <a:ea typeface="+mn-ea"/>
                <a:cs typeface="+mn-cs"/>
              </a:rPr>
              <a:t>Ronde 1: </a:t>
            </a:r>
            <a:endParaRPr lang="en-US">
              <a:solidFill>
                <a:srgbClr val="FFFFFF"/>
              </a:solidFill>
            </a:endParaRPr>
          </a:p>
          <a:p>
            <a:pPr marL="0" marR="0" lvl="0" indent="0" algn="l" defTabSz="457200">
              <a:lnSpc>
                <a:spcPct val="100000"/>
              </a:lnSpc>
              <a:spcBef>
                <a:spcPts val="0"/>
              </a:spcBef>
              <a:spcAft>
                <a:spcPts val="0"/>
              </a:spcAft>
              <a:buClrTx/>
              <a:buSzTx/>
              <a:buFontTx/>
              <a:buNone/>
              <a:tabLst/>
              <a:defRPr/>
            </a:pPr>
            <a:r>
              <a:rPr kumimoji="0" lang="nl-BE" sz="7200" b="0" i="0" u="none" strike="noStrike" kern="1200" cap="none" spc="0" normalizeH="0" baseline="0" noProof="0">
                <a:ln>
                  <a:noFill/>
                </a:ln>
                <a:solidFill>
                  <a:srgbClr val="FFFFFF"/>
                </a:solidFill>
                <a:effectLst/>
                <a:uLnTx/>
                <a:uFillTx/>
                <a:latin typeface="Calibri"/>
                <a:ea typeface="+mn-ea"/>
                <a:cs typeface="+mn-cs"/>
              </a:rPr>
              <a:t>Waar of niet waar?</a:t>
            </a:r>
            <a:endParaRPr lang="nl-BE">
              <a:solidFill>
                <a:srgbClr val="FFFFFF"/>
              </a:solidFill>
              <a:ea typeface="+mn-ea"/>
              <a:cs typeface="+mn-cs"/>
            </a:endParaRPr>
          </a:p>
        </p:txBody>
      </p:sp>
      <p:pic>
        <p:nvPicPr>
          <p:cNvPr id="3" name="Picture 2" descr="Mediatheek - Pers - Recupel">
            <a:extLst>
              <a:ext uri="{FF2B5EF4-FFF2-40B4-BE49-F238E27FC236}">
                <a16:creationId xmlns:a16="http://schemas.microsoft.com/office/drawing/2014/main" id="{CAC94F6A-267D-D2E7-D860-45A7E255B4FE}"/>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54563"/>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6000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a:extLst>
              <a:ext uri="{FF2B5EF4-FFF2-40B4-BE49-F238E27FC236}">
                <a16:creationId xmlns:a16="http://schemas.microsoft.com/office/drawing/2014/main" id="{EFF793FC-98E5-404C-8A80-72BF8612BA19}"/>
              </a:ext>
            </a:extLst>
          </p:cNvPr>
          <p:cNvPicPr>
            <a:picLocks noGrp="1" noChangeAspect="1"/>
          </p:cNvPicPr>
          <p:nvPr>
            <p:ph idx="1"/>
          </p:nvPr>
        </p:nvPicPr>
        <p:blipFill rotWithShape="1">
          <a:blip r:embed="rId3"/>
          <a:srcRect l="17485" t="24693" r="19064" b="12452"/>
          <a:stretch/>
        </p:blipFill>
        <p:spPr>
          <a:xfrm>
            <a:off x="-1" y="882650"/>
            <a:ext cx="9139577" cy="5092700"/>
          </a:xfrm>
          <a:prstGeom prst="rect">
            <a:avLst/>
          </a:prstGeom>
        </p:spPr>
      </p:pic>
    </p:spTree>
    <p:extLst>
      <p:ext uri="{BB962C8B-B14F-4D97-AF65-F5344CB8AC3E}">
        <p14:creationId xmlns:p14="http://schemas.microsoft.com/office/powerpoint/2010/main" val="35317506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12A1946-7448-40A9-A3DE-4FE863027795}"/>
              </a:ext>
            </a:extLst>
          </p:cNvPr>
          <p:cNvSpPr>
            <a:spLocks noGrp="1"/>
          </p:cNvSpPr>
          <p:nvPr>
            <p:ph type="title"/>
          </p:nvPr>
        </p:nvSpPr>
        <p:spPr/>
        <p:txBody>
          <a:bodyPr/>
          <a:lstStyle/>
          <a:p>
            <a:endParaRPr lang="nl-BE"/>
          </a:p>
        </p:txBody>
      </p:sp>
      <p:pic>
        <p:nvPicPr>
          <p:cNvPr id="4" name="Tijdelijke aanduiding voor inhoud 3">
            <a:extLst>
              <a:ext uri="{FF2B5EF4-FFF2-40B4-BE49-F238E27FC236}">
                <a16:creationId xmlns:a16="http://schemas.microsoft.com/office/drawing/2014/main" id="{720C1059-EA95-4FC7-9A57-C2024473D727}"/>
              </a:ext>
            </a:extLst>
          </p:cNvPr>
          <p:cNvPicPr>
            <a:picLocks noGrp="1" noChangeAspect="1"/>
          </p:cNvPicPr>
          <p:nvPr>
            <p:ph idx="1"/>
          </p:nvPr>
        </p:nvPicPr>
        <p:blipFill>
          <a:blip r:embed="rId3"/>
          <a:stretch>
            <a:fillRect/>
          </a:stretch>
        </p:blipFill>
        <p:spPr>
          <a:xfrm>
            <a:off x="457200" y="1643062"/>
            <a:ext cx="8264032" cy="4625391"/>
          </a:xfrm>
          <a:prstGeom prst="rect">
            <a:avLst/>
          </a:prstGeom>
        </p:spPr>
      </p:pic>
    </p:spTree>
    <p:extLst>
      <p:ext uri="{BB962C8B-B14F-4D97-AF65-F5344CB8AC3E}">
        <p14:creationId xmlns:p14="http://schemas.microsoft.com/office/powerpoint/2010/main" val="5958005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Kobalt</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Welke typische kleur heeft kobalt?</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Groen</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Blauw</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Rood</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Geel</a:t>
            </a:r>
          </a:p>
        </p:txBody>
      </p:sp>
    </p:spTree>
    <p:extLst>
      <p:ext uri="{BB962C8B-B14F-4D97-AF65-F5344CB8AC3E}">
        <p14:creationId xmlns:p14="http://schemas.microsoft.com/office/powerpoint/2010/main" val="2363227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Kobalt</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a:normAutofit/>
          </a:bodyPr>
          <a:lstStyle/>
          <a:p>
            <a:r>
              <a:rPr lang="nl-NL" sz="1800">
                <a:solidFill>
                  <a:srgbClr val="473F30"/>
                </a:solidFill>
              </a:rPr>
              <a:t>Welke typische kleur heeft kobalt?</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Groen</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Blauw</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Rood</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Geel</a:t>
            </a:r>
          </a:p>
        </p:txBody>
      </p:sp>
    </p:spTree>
    <p:extLst>
      <p:ext uri="{BB962C8B-B14F-4D97-AF65-F5344CB8AC3E}">
        <p14:creationId xmlns:p14="http://schemas.microsoft.com/office/powerpoint/2010/main" val="361737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8"/>
                                        </p:tgtEl>
                                      </p:cBhvr>
                                    </p:animEffect>
                                    <p:animScale>
                                      <p:cBhvr>
                                        <p:cTn id="7" dur="250" autoRev="1" fill="hold"/>
                                        <p:tgtEl>
                                          <p:spTgt spid="8"/>
                                        </p:tgtEl>
                                      </p:cBhvr>
                                      <p:by x="105000" y="105000"/>
                                    </p:animScale>
                                  </p:childTnLst>
                                </p:cTn>
                              </p:par>
                              <p:par>
                                <p:cTn id="8" presetID="1" presetClass="exit"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hidden"/>
                                      </p:to>
                                    </p:set>
                                  </p:childTnLst>
                                </p:cTn>
                              </p:par>
                              <p:par>
                                <p:cTn id="10" presetID="1" presetClass="exit"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8B322C-59D2-4D51-BAE5-176F53A392D5}"/>
              </a:ext>
            </a:extLst>
          </p:cNvPr>
          <p:cNvSpPr>
            <a:spLocks noGrp="1"/>
          </p:cNvSpPr>
          <p:nvPr>
            <p:ph type="title"/>
          </p:nvPr>
        </p:nvSpPr>
        <p:spPr/>
        <p:txBody>
          <a:bodyPr/>
          <a:lstStyle/>
          <a:p>
            <a:endParaRPr lang="nl-BE"/>
          </a:p>
        </p:txBody>
      </p:sp>
      <p:pic>
        <p:nvPicPr>
          <p:cNvPr id="4" name="Tijdelijke aanduiding voor inhoud 3">
            <a:extLst>
              <a:ext uri="{FF2B5EF4-FFF2-40B4-BE49-F238E27FC236}">
                <a16:creationId xmlns:a16="http://schemas.microsoft.com/office/drawing/2014/main" id="{E295C377-DCF0-4F6D-983F-EBB84A75D7A6}"/>
              </a:ext>
            </a:extLst>
          </p:cNvPr>
          <p:cNvPicPr>
            <a:picLocks noGrp="1" noChangeAspect="1"/>
          </p:cNvPicPr>
          <p:nvPr>
            <p:ph idx="1"/>
          </p:nvPr>
        </p:nvPicPr>
        <p:blipFill>
          <a:blip r:embed="rId2"/>
          <a:stretch>
            <a:fillRect/>
          </a:stretch>
        </p:blipFill>
        <p:spPr>
          <a:xfrm>
            <a:off x="838377" y="1570038"/>
            <a:ext cx="3643490" cy="2424577"/>
          </a:xfrm>
          <a:prstGeom prst="rect">
            <a:avLst/>
          </a:prstGeom>
        </p:spPr>
      </p:pic>
      <p:pic>
        <p:nvPicPr>
          <p:cNvPr id="5" name="Afbeelding 4">
            <a:extLst>
              <a:ext uri="{FF2B5EF4-FFF2-40B4-BE49-F238E27FC236}">
                <a16:creationId xmlns:a16="http://schemas.microsoft.com/office/drawing/2014/main" id="{D9484C00-3683-4B01-AB87-1205D92D2DFE}"/>
              </a:ext>
            </a:extLst>
          </p:cNvPr>
          <p:cNvPicPr>
            <a:picLocks noChangeAspect="1"/>
          </p:cNvPicPr>
          <p:nvPr/>
        </p:nvPicPr>
        <p:blipFill>
          <a:blip r:embed="rId3"/>
          <a:stretch>
            <a:fillRect/>
          </a:stretch>
        </p:blipFill>
        <p:spPr>
          <a:xfrm>
            <a:off x="4662135" y="1570038"/>
            <a:ext cx="3673040" cy="2031118"/>
          </a:xfrm>
          <a:prstGeom prst="rect">
            <a:avLst/>
          </a:prstGeom>
        </p:spPr>
      </p:pic>
      <p:pic>
        <p:nvPicPr>
          <p:cNvPr id="6" name="Afbeelding 5">
            <a:extLst>
              <a:ext uri="{FF2B5EF4-FFF2-40B4-BE49-F238E27FC236}">
                <a16:creationId xmlns:a16="http://schemas.microsoft.com/office/drawing/2014/main" id="{2DE2F9CA-0F0A-41BA-8302-5818530EC9C7}"/>
              </a:ext>
            </a:extLst>
          </p:cNvPr>
          <p:cNvPicPr>
            <a:picLocks noChangeAspect="1"/>
          </p:cNvPicPr>
          <p:nvPr/>
        </p:nvPicPr>
        <p:blipFill>
          <a:blip r:embed="rId4"/>
          <a:stretch>
            <a:fillRect/>
          </a:stretch>
        </p:blipFill>
        <p:spPr>
          <a:xfrm>
            <a:off x="1357488" y="4117828"/>
            <a:ext cx="3124379" cy="2340268"/>
          </a:xfrm>
          <a:prstGeom prst="rect">
            <a:avLst/>
          </a:prstGeom>
        </p:spPr>
      </p:pic>
      <p:pic>
        <p:nvPicPr>
          <p:cNvPr id="7" name="Afbeelding 6">
            <a:extLst>
              <a:ext uri="{FF2B5EF4-FFF2-40B4-BE49-F238E27FC236}">
                <a16:creationId xmlns:a16="http://schemas.microsoft.com/office/drawing/2014/main" id="{3D711E43-DB38-48FE-A756-41A06F033292}"/>
              </a:ext>
            </a:extLst>
          </p:cNvPr>
          <p:cNvPicPr>
            <a:picLocks noChangeAspect="1"/>
          </p:cNvPicPr>
          <p:nvPr/>
        </p:nvPicPr>
        <p:blipFill rotWithShape="1">
          <a:blip r:embed="rId5"/>
          <a:srcRect t="1" b="2921"/>
          <a:stretch/>
        </p:blipFill>
        <p:spPr>
          <a:xfrm>
            <a:off x="4662135" y="3753557"/>
            <a:ext cx="3262137" cy="2704540"/>
          </a:xfrm>
          <a:prstGeom prst="rect">
            <a:avLst/>
          </a:prstGeom>
        </p:spPr>
      </p:pic>
    </p:spTree>
    <p:extLst>
      <p:ext uri="{BB962C8B-B14F-4D97-AF65-F5344CB8AC3E}">
        <p14:creationId xmlns:p14="http://schemas.microsoft.com/office/powerpoint/2010/main" val="39946709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7024A9-FA77-4F19-B487-1EF2BE716DFE}"/>
              </a:ext>
            </a:extLst>
          </p:cNvPr>
          <p:cNvSpPr>
            <a:spLocks noGrp="1"/>
          </p:cNvSpPr>
          <p:nvPr>
            <p:ph type="title"/>
          </p:nvPr>
        </p:nvSpPr>
        <p:spPr/>
        <p:txBody>
          <a:bodyPr/>
          <a:lstStyle/>
          <a:p>
            <a:endParaRPr lang="nl-BE"/>
          </a:p>
        </p:txBody>
      </p:sp>
      <p:pic>
        <p:nvPicPr>
          <p:cNvPr id="4098" name="Picture 2">
            <a:extLst>
              <a:ext uri="{FF2B5EF4-FFF2-40B4-BE49-F238E27FC236}">
                <a16:creationId xmlns:a16="http://schemas.microsoft.com/office/drawing/2014/main" id="{2548132C-E341-4B85-A12C-30F57BE20A3F}"/>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82101" y="1600200"/>
            <a:ext cx="6979798"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90025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Lithium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nl-NL" sz="1800" dirty="0">
                <a:solidFill>
                  <a:srgbClr val="473F30"/>
                </a:solidFill>
              </a:rPr>
              <a:t>Welke uitspraak over herlaadbare lithium batterijen (die we gebruiken in onze elektronische apparaten) is </a:t>
            </a:r>
            <a:r>
              <a:rPr lang="nl-NL" sz="1800" b="1" dirty="0">
                <a:solidFill>
                  <a:srgbClr val="473F30"/>
                </a:solidFill>
              </a:rPr>
              <a:t>NIET </a:t>
            </a:r>
            <a:r>
              <a:rPr lang="nl-NL" sz="1800" dirty="0">
                <a:solidFill>
                  <a:srgbClr val="473F30"/>
                </a:solidFill>
              </a:rPr>
              <a:t>waar?</a:t>
            </a:r>
            <a:endParaRPr lang="nl-NL" sz="1800" dirty="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chemeClr val="bg1"/>
                </a:solidFill>
                <a:effectLst/>
                <a:uLnTx/>
                <a:uFillTx/>
                <a:latin typeface="Calibri"/>
                <a:ea typeface="+mn-ea"/>
                <a:cs typeface="+mn-cs"/>
              </a:rPr>
              <a:t>A</a:t>
            </a:r>
            <a:endParaRPr lang="nl-BE" sz="4000" b="1" i="0" u="none" strike="noStrike" kern="1200" cap="none" spc="0" normalizeH="0" baseline="0" noProof="0" dirty="0">
              <a:ln>
                <a:noFill/>
              </a:ln>
              <a:solidFill>
                <a:schemeClr val="bg1"/>
              </a:solidFill>
              <a:effectLst/>
              <a:uLnTx/>
              <a:uFillTx/>
              <a:latin typeface="Calibri"/>
              <a:cs typeface="Calibri"/>
            </a:endParaRPr>
          </a:p>
          <a:p>
            <a:pPr>
              <a:defRPr/>
            </a:pPr>
            <a:r>
              <a:rPr lang="nl-BE" sz="1600" dirty="0">
                <a:solidFill>
                  <a:schemeClr val="bg1"/>
                </a:solidFill>
                <a:ea typeface="+mn-lt"/>
                <a:cs typeface="+mn-lt"/>
              </a:rPr>
              <a:t>Lithium batterijen worden gerecycleerd, maar niet in Europa.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chemeClr val="bg1"/>
                </a:solidFill>
                <a:effectLst/>
                <a:uLnTx/>
                <a:uFillTx/>
                <a:latin typeface="Calibri"/>
                <a:ea typeface="+mn-ea"/>
                <a:cs typeface="+mn-cs"/>
              </a:rPr>
              <a:t>B</a:t>
            </a:r>
            <a:endParaRPr lang="nl-BE" sz="4000" b="1" i="0" u="none" strike="noStrike" kern="1200" cap="none" spc="0" normalizeH="0" baseline="0" noProof="0" dirty="0">
              <a:ln>
                <a:noFill/>
              </a:ln>
              <a:solidFill>
                <a:schemeClr val="bg1"/>
              </a:solidFill>
              <a:effectLst/>
              <a:uLnTx/>
              <a:uFillTx/>
              <a:latin typeface="Calibri"/>
              <a:cs typeface="Calibri"/>
            </a:endParaRPr>
          </a:p>
          <a:p>
            <a:pPr>
              <a:defRPr/>
            </a:pPr>
            <a:r>
              <a:rPr lang="nl-BE" sz="1600" dirty="0">
                <a:solidFill>
                  <a:schemeClr val="bg1"/>
                </a:solidFill>
                <a:latin typeface="Calibri"/>
              </a:rPr>
              <a:t>De </a:t>
            </a:r>
            <a:r>
              <a:rPr lang="nl-BE" sz="1600" dirty="0">
                <a:solidFill>
                  <a:schemeClr val="bg1"/>
                </a:solidFill>
                <a:ea typeface="+mn-lt"/>
                <a:cs typeface="+mn-lt"/>
              </a:rPr>
              <a:t>focus bij de recyclage van deze batterijen= het recupereren van ijzer, kobalt, koper, nikkel en aluminium</a:t>
            </a:r>
            <a:endParaRPr lang="nl-BE" sz="1600" b="0" i="0" u="none" strike="noStrike" kern="1200" cap="none" spc="0" normalizeH="0" baseline="0" noProof="0" dirty="0">
              <a:ln>
                <a:noFill/>
              </a:ln>
              <a:solidFill>
                <a:schemeClr val="bg1"/>
              </a:solidFill>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dirty="0">
                <a:ln>
                  <a:noFill/>
                </a:ln>
                <a:solidFill>
                  <a:schemeClr val="bg1"/>
                </a:solidFill>
                <a:effectLst/>
                <a:uLnTx/>
                <a:uFillTx/>
                <a:latin typeface="Calibri"/>
                <a:ea typeface="+mn-ea"/>
                <a:cs typeface="+mn-cs"/>
              </a:rPr>
              <a:t>C</a:t>
            </a:r>
            <a:endParaRPr lang="nl-BE" sz="4000" b="1" i="0" u="none" strike="noStrike" kern="1200" cap="none" spc="0" normalizeH="0" baseline="0" noProof="0" dirty="0">
              <a:ln>
                <a:noFill/>
              </a:ln>
              <a:solidFill>
                <a:schemeClr val="bg1"/>
              </a:solidFill>
              <a:effectLst/>
              <a:uLnTx/>
              <a:uFillTx/>
              <a:latin typeface="Calibri"/>
              <a:cs typeface="Calibri"/>
            </a:endParaRPr>
          </a:p>
          <a:p>
            <a:pPr>
              <a:defRPr/>
            </a:pPr>
            <a:r>
              <a:rPr lang="nl-BE" sz="1600" dirty="0">
                <a:solidFill>
                  <a:schemeClr val="bg1"/>
                </a:solidFill>
                <a:ea typeface="+mn-lt"/>
                <a:cs typeface="+mn-lt"/>
              </a:rPr>
              <a:t>Verwacht wordt dat we in de nabije toekomst zo goed als 100% van een Lithium-ion batterij kunnen recycleren.</a:t>
            </a:r>
            <a:endParaRPr lang="nl-BE" dirty="0">
              <a:solidFill>
                <a:schemeClr val="bg1"/>
              </a:solidFill>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D</a:t>
            </a:r>
            <a:endParaRPr lang="nl-BE" sz="44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latin typeface="Calibri"/>
              </a:rPr>
              <a:t>Een lithium batterij</a:t>
            </a:r>
            <a:r>
              <a:rPr kumimoji="0" lang="nl-BE" sz="1600" b="0" i="0" u="none" strike="noStrike" kern="1200" cap="none" spc="0" normalizeH="0" baseline="0" noProof="0">
                <a:ln>
                  <a:noFill/>
                </a:ln>
                <a:solidFill>
                  <a:schemeClr val="bg1"/>
                </a:solidFill>
                <a:effectLst/>
                <a:uLnTx/>
                <a:uFillTx/>
                <a:latin typeface="Calibri"/>
                <a:ea typeface="+mn-ea"/>
                <a:cs typeface="+mn-cs"/>
              </a:rPr>
              <a:t> is nooit einde-leven. Deze is </a:t>
            </a:r>
            <a:r>
              <a:rPr kumimoji="0" lang="nl-BE" sz="1600" b="0" i="0" u="none" strike="noStrike" kern="1200" cap="none" spc="0" normalizeH="0" baseline="0" noProof="0" err="1">
                <a:ln>
                  <a:noFill/>
                </a:ln>
                <a:solidFill>
                  <a:schemeClr val="bg1"/>
                </a:solidFill>
                <a:effectLst/>
                <a:uLnTx/>
                <a:uFillTx/>
                <a:latin typeface="Calibri"/>
                <a:ea typeface="+mn-ea"/>
                <a:cs typeface="+mn-cs"/>
              </a:rPr>
              <a:t>herlaadbaar</a:t>
            </a:r>
            <a:r>
              <a:rPr kumimoji="0" lang="nl-BE" sz="1600" b="0" i="0" u="none" strike="noStrike" kern="1200" cap="none" spc="0" normalizeH="0" baseline="0" noProof="0">
                <a:ln>
                  <a:noFill/>
                </a:ln>
                <a:solidFill>
                  <a:schemeClr val="bg1"/>
                </a:solidFill>
                <a:effectLst/>
                <a:uLnTx/>
                <a:uFillTx/>
                <a:latin typeface="Calibri"/>
                <a:ea typeface="+mn-ea"/>
                <a:cs typeface="+mn-cs"/>
              </a:rPr>
              <a:t> en gaat oneindig mee.</a:t>
            </a:r>
            <a:endParaRPr lang="nl-BE" sz="1600" b="0" i="0" u="none" strike="noStrike" kern="1200" cap="none" spc="0" normalizeH="0" baseline="0" noProof="0">
              <a:ln>
                <a:noFill/>
              </a:ln>
              <a:solidFill>
                <a:schemeClr val="bg1"/>
              </a:solidFill>
              <a:effectLst/>
              <a:uLnTx/>
              <a:uFillTx/>
              <a:latin typeface="Calibri"/>
              <a:cs typeface="Calibri"/>
            </a:endParaRPr>
          </a:p>
        </p:txBody>
      </p:sp>
    </p:spTree>
    <p:extLst>
      <p:ext uri="{BB962C8B-B14F-4D97-AF65-F5344CB8AC3E}">
        <p14:creationId xmlns:p14="http://schemas.microsoft.com/office/powerpoint/2010/main" val="9749902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a:solidFill>
                  <a:srgbClr val="473F30"/>
                </a:solidFill>
                <a:latin typeface="+mn-lt"/>
              </a:rPr>
              <a:t>Lithium</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2272317"/>
          </a:xfrm>
        </p:spPr>
        <p:txBody>
          <a:bodyPr vert="horz" lIns="91440" tIns="45720" rIns="91440" bIns="45720" rtlCol="0" anchor="t">
            <a:normAutofit/>
          </a:bodyPr>
          <a:lstStyle/>
          <a:p>
            <a:r>
              <a:rPr lang="nl-NL" sz="1800">
                <a:solidFill>
                  <a:srgbClr val="473F30"/>
                </a:solidFill>
              </a:rPr>
              <a:t>Welke uitspraak over herlaadbare lithium batterijen (die we gebruiken in onze elektronische apparaten) is </a:t>
            </a:r>
            <a:r>
              <a:rPr lang="nl-NL" sz="1800" b="1">
                <a:solidFill>
                  <a:srgbClr val="473F30"/>
                </a:solidFill>
              </a:rPr>
              <a:t>NIET </a:t>
            </a:r>
            <a:r>
              <a:rPr lang="nl-NL" sz="1800">
                <a:solidFill>
                  <a:srgbClr val="473F30"/>
                </a:solidFill>
              </a:rPr>
              <a:t>waar?</a:t>
            </a:r>
            <a:endParaRPr lang="nl-NL" sz="1800">
              <a:solidFill>
                <a:srgbClr val="473F30"/>
              </a:solidFill>
              <a:cs typeface="Calibri"/>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A</a:t>
            </a:r>
            <a:endParaRPr lang="nl-BE" sz="40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ea typeface="+mn-lt"/>
                <a:cs typeface="+mn-lt"/>
              </a:rPr>
              <a:t>Lithium batterijen worden gerecycleerd, maar niet in Europa.</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B</a:t>
            </a:r>
            <a:endParaRPr lang="nl-BE" sz="40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latin typeface="Calibri"/>
              </a:rPr>
              <a:t>De </a:t>
            </a:r>
            <a:r>
              <a:rPr lang="nl-BE" sz="1600">
                <a:solidFill>
                  <a:schemeClr val="bg1"/>
                </a:solidFill>
                <a:ea typeface="+mn-lt"/>
                <a:cs typeface="+mn-lt"/>
              </a:rPr>
              <a:t>focus bij deze recyclage is het recupereren van ijzer, kobalt, koper, nikkel en aluminium.</a:t>
            </a:r>
            <a:endParaRPr lang="nl-BE" sz="1600" b="0" i="0" u="none" strike="noStrike" kern="1200" cap="none" spc="0" normalizeH="0" baseline="0" noProof="0">
              <a:ln>
                <a:noFill/>
              </a:ln>
              <a:solidFill>
                <a:schemeClr val="bg1"/>
              </a:solidFill>
              <a:effectLst/>
              <a:uLnTx/>
              <a:uFillTx/>
              <a:latin typeface="Calibri"/>
              <a:cs typeface="Calibri"/>
            </a:endParaRP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C</a:t>
            </a:r>
            <a:endParaRPr lang="nl-BE" sz="40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ea typeface="+mn-lt"/>
                <a:cs typeface="+mn-lt"/>
              </a:rPr>
              <a:t>Verwacht wordt dat we in de nabije toekomst zo goed als 100% van een Lithium-ion batterij kunnen recycleren.</a:t>
            </a:r>
            <a:endParaRPr lang="nl-BE">
              <a:solidFill>
                <a:schemeClr val="bg1"/>
              </a:solidFill>
              <a:cs typeface="Calibri"/>
            </a:endParaRP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chor="t">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schemeClr val="bg1"/>
                </a:solidFill>
                <a:effectLst/>
                <a:uLnTx/>
                <a:uFillTx/>
                <a:latin typeface="Calibri"/>
                <a:ea typeface="+mn-ea"/>
                <a:cs typeface="+mn-cs"/>
              </a:rPr>
              <a:t>D</a:t>
            </a:r>
            <a:endParaRPr lang="nl-BE" sz="4400" b="1" i="0" u="none" strike="noStrike" kern="1200" cap="none" spc="0" normalizeH="0" baseline="0" noProof="0">
              <a:ln>
                <a:noFill/>
              </a:ln>
              <a:solidFill>
                <a:schemeClr val="bg1"/>
              </a:solidFill>
              <a:effectLst/>
              <a:uLnTx/>
              <a:uFillTx/>
              <a:latin typeface="Calibri"/>
              <a:cs typeface="Calibri"/>
            </a:endParaRPr>
          </a:p>
          <a:p>
            <a:pPr>
              <a:defRPr/>
            </a:pPr>
            <a:r>
              <a:rPr lang="nl-BE" sz="1600">
                <a:solidFill>
                  <a:schemeClr val="bg1"/>
                </a:solidFill>
                <a:latin typeface="Calibri"/>
              </a:rPr>
              <a:t>Een lithium batterij</a:t>
            </a:r>
            <a:r>
              <a:rPr kumimoji="0" lang="nl-BE" sz="1600" b="0" i="0" u="none" strike="noStrike" kern="1200" cap="none" spc="0" normalizeH="0" baseline="0" noProof="0">
                <a:ln>
                  <a:noFill/>
                </a:ln>
                <a:solidFill>
                  <a:schemeClr val="bg1"/>
                </a:solidFill>
                <a:effectLst/>
                <a:uLnTx/>
                <a:uFillTx/>
                <a:latin typeface="Calibri"/>
                <a:ea typeface="+mn-ea"/>
                <a:cs typeface="+mn-cs"/>
              </a:rPr>
              <a:t> is nooit einde-leven. Deze is </a:t>
            </a:r>
            <a:r>
              <a:rPr kumimoji="0" lang="nl-BE" sz="1600" b="0" i="0" u="none" strike="noStrike" kern="1200" cap="none" spc="0" normalizeH="0" baseline="0" noProof="0" err="1">
                <a:ln>
                  <a:noFill/>
                </a:ln>
                <a:solidFill>
                  <a:schemeClr val="bg1"/>
                </a:solidFill>
                <a:effectLst/>
                <a:uLnTx/>
                <a:uFillTx/>
                <a:latin typeface="Calibri"/>
                <a:ea typeface="+mn-ea"/>
                <a:cs typeface="+mn-cs"/>
              </a:rPr>
              <a:t>herlaadbaar</a:t>
            </a:r>
            <a:r>
              <a:rPr kumimoji="0" lang="nl-BE" sz="1600" b="0" i="0" u="none" strike="noStrike" kern="1200" cap="none" spc="0" normalizeH="0" baseline="0" noProof="0">
                <a:ln>
                  <a:noFill/>
                </a:ln>
                <a:solidFill>
                  <a:schemeClr val="bg1"/>
                </a:solidFill>
                <a:effectLst/>
                <a:uLnTx/>
                <a:uFillTx/>
                <a:latin typeface="Calibri"/>
                <a:ea typeface="+mn-ea"/>
                <a:cs typeface="+mn-cs"/>
              </a:rPr>
              <a:t> en gaat oneindig mee.</a:t>
            </a:r>
            <a:endParaRPr lang="nl-BE" sz="1600" b="0" i="0" u="none" strike="noStrike" kern="1200" cap="none" spc="0" normalizeH="0" baseline="0" noProof="0">
              <a:ln>
                <a:noFill/>
              </a:ln>
              <a:solidFill>
                <a:schemeClr val="bg1"/>
              </a:solidFill>
              <a:effectLst/>
              <a:uLnTx/>
              <a:uFillTx/>
              <a:latin typeface="Calibri"/>
              <a:cs typeface="Calibri"/>
            </a:endParaRPr>
          </a:p>
        </p:txBody>
      </p:sp>
    </p:spTree>
    <p:extLst>
      <p:ext uri="{BB962C8B-B14F-4D97-AF65-F5344CB8AC3E}">
        <p14:creationId xmlns:p14="http://schemas.microsoft.com/office/powerpoint/2010/main" val="1863818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26" presetClass="emph" presetSubtype="0" fill="hold" grpId="0" nodeType="withEffect">
                                  <p:stCondLst>
                                    <p:cond delay="0"/>
                                  </p:stCondLst>
                                  <p:childTnLst>
                                    <p:animEffect transition="out" filter="fade">
                                      <p:cBhvr>
                                        <p:cTn id="12" dur="500" tmFilter="0, 0; .2, .5; .8, .5; 1, 0"/>
                                        <p:tgtEl>
                                          <p:spTgt spid="11"/>
                                        </p:tgtEl>
                                      </p:cBhvr>
                                    </p:animEffect>
                                    <p:animScale>
                                      <p:cBhvr>
                                        <p:cTn id="13"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9E2027DE-55D8-4191-BA9A-F731F8D82AB1}"/>
              </a:ext>
            </a:extLst>
          </p:cNvPr>
          <p:cNvPicPr>
            <a:picLocks noChangeAspect="1"/>
          </p:cNvPicPr>
          <p:nvPr/>
        </p:nvPicPr>
        <p:blipFill>
          <a:blip r:embed="rId3"/>
          <a:stretch>
            <a:fillRect/>
          </a:stretch>
        </p:blipFill>
        <p:spPr>
          <a:xfrm>
            <a:off x="2036393" y="259492"/>
            <a:ext cx="5071213" cy="6339016"/>
          </a:xfrm>
          <a:prstGeom prst="rect">
            <a:avLst/>
          </a:prstGeom>
        </p:spPr>
      </p:pic>
    </p:spTree>
    <p:extLst>
      <p:ext uri="{BB962C8B-B14F-4D97-AF65-F5344CB8AC3E}">
        <p14:creationId xmlns:p14="http://schemas.microsoft.com/office/powerpoint/2010/main" val="8054099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547634" y="622560"/>
            <a:ext cx="7762954" cy="483209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dirty="0">
                <a:ln>
                  <a:noFill/>
                </a:ln>
                <a:solidFill>
                  <a:prstClr val="white"/>
                </a:solidFill>
                <a:effectLst/>
                <a:uLnTx/>
                <a:uFillTx/>
                <a:latin typeface="Calibri"/>
                <a:ea typeface="+mn-ea"/>
                <a:cs typeface="+mn-cs"/>
              </a:rPr>
              <a:t>Ronde 2: Grondstoffen; Herken de grondstof </a:t>
            </a:r>
            <a:br>
              <a:rPr kumimoji="0" lang="nl-NL" sz="7200" b="0" i="0" u="none" strike="noStrike" kern="1200" cap="none" spc="0" normalizeH="0" baseline="0" noProof="0" dirty="0">
                <a:ln>
                  <a:noFill/>
                </a:ln>
                <a:solidFill>
                  <a:prstClr val="white"/>
                </a:solidFill>
                <a:effectLst/>
                <a:uLnTx/>
                <a:uFillTx/>
                <a:latin typeface="Calibri"/>
                <a:ea typeface="+mn-ea"/>
                <a:cs typeface="+mn-cs"/>
              </a:rPr>
            </a:b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1BB5DF5C-A07A-B75C-ECA5-7E3811D770E2}"/>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2771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5204CEAC-3F39-4FE0-AB74-6567388535C5}"/>
              </a:ext>
            </a:extLst>
          </p:cNvPr>
          <p:cNvSpPr/>
          <p:nvPr/>
        </p:nvSpPr>
        <p:spPr>
          <a:xfrm>
            <a:off x="326571" y="496547"/>
            <a:ext cx="8490857" cy="5988073"/>
          </a:xfrm>
          <a:prstGeom prst="rect">
            <a:avLst/>
          </a:prstGeom>
          <a:solidFill>
            <a:srgbClr val="1895CE"/>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nl-BE"/>
          </a:p>
        </p:txBody>
      </p:sp>
      <p:sp>
        <p:nvSpPr>
          <p:cNvPr id="2" name="Tekstvak 1">
            <a:extLst>
              <a:ext uri="{FF2B5EF4-FFF2-40B4-BE49-F238E27FC236}">
                <a16:creationId xmlns:a16="http://schemas.microsoft.com/office/drawing/2014/main" id="{DDC88662-8F75-4818-AF50-F990485B8315}"/>
              </a:ext>
            </a:extLst>
          </p:cNvPr>
          <p:cNvSpPr txBox="1"/>
          <p:nvPr/>
        </p:nvSpPr>
        <p:spPr>
          <a:xfrm>
            <a:off x="326571" y="1351508"/>
            <a:ext cx="8490857" cy="5034712"/>
          </a:xfrm>
          <a:prstGeom prst="rect">
            <a:avLst/>
          </a:prstGeom>
          <a:noFill/>
        </p:spPr>
        <p:txBody>
          <a:bodyPr wrap="square" lIns="91440" tIns="45720" rIns="91440" bIns="45720" rtlCol="0" anchor="t">
            <a:spAutoFit/>
          </a:bodyPr>
          <a:lstStyle/>
          <a:p>
            <a:pPr marL="457200" indent="-457200" algn="ctr">
              <a:spcBef>
                <a:spcPts val="100"/>
              </a:spcBef>
              <a:spcAft>
                <a:spcPts val="100"/>
              </a:spcAft>
              <a:buFont typeface="+mj-lt"/>
              <a:buAutoNum type="arabicPeriod"/>
            </a:pPr>
            <a:r>
              <a:rPr lang="nl-NL" sz="2400">
                <a:solidFill>
                  <a:schemeClr val="bg1"/>
                </a:solidFill>
              </a:rPr>
              <a:t>Er zijn meer mobiele telefoons dan mensen op onze planeet. </a:t>
            </a:r>
            <a:endParaRPr lang="en-US"/>
          </a:p>
          <a:p>
            <a:pPr marL="457200" indent="-457200" algn="ctr">
              <a:spcBef>
                <a:spcPts val="100"/>
              </a:spcBef>
              <a:spcAft>
                <a:spcPts val="100"/>
              </a:spcAft>
              <a:buFont typeface="+mj-lt"/>
              <a:buAutoNum type="arabicPeriod"/>
            </a:pPr>
            <a:r>
              <a:rPr lang="nl-BE" sz="2400">
                <a:solidFill>
                  <a:schemeClr val="bg1"/>
                </a:solidFill>
                <a:ea typeface="Calibri" panose="020F0502020204030204" pitchFamily="34" charset="0"/>
                <a:cs typeface="Times New Roman" panose="02020603050405020304" pitchFamily="18" charset="0"/>
              </a:rPr>
              <a:t>Gsm’s bevatten waardevolle edelmetalen zoals goud en zilver. </a:t>
            </a:r>
          </a:p>
          <a:p>
            <a:pPr marL="548640" indent="-548640" algn="ctr">
              <a:spcBef>
                <a:spcPts val="100"/>
              </a:spcBef>
              <a:spcAft>
                <a:spcPts val="100"/>
              </a:spcAft>
              <a:buFont typeface="+mj-lt"/>
              <a:buAutoNum type="arabicPeriod"/>
            </a:pPr>
            <a:r>
              <a:rPr lang="nl-NL" sz="2400">
                <a:solidFill>
                  <a:schemeClr val="bg1"/>
                </a:solidFill>
                <a:ea typeface="Calibri" panose="020F0502020204030204" pitchFamily="34" charset="0"/>
                <a:cs typeface="Times New Roman" panose="02020603050405020304" pitchFamily="18" charset="0"/>
              </a:rPr>
              <a:t>Een ton gouderts opdelven via klassieke mijnbouw is ecologisch bijzonder belastend en levert amper 3 gram goud op. Een ton gsm’s verwerken is veilig, goed voor de natuur en levert 300 gram goud op.</a:t>
            </a:r>
            <a:endParaRPr lang="nl-NL" sz="2400">
              <a:solidFill>
                <a:schemeClr val="bg1"/>
              </a:solidFill>
              <a:cs typeface="Calibri"/>
            </a:endParaRPr>
          </a:p>
          <a:p>
            <a:pPr marL="457200" indent="-457200" algn="ctr">
              <a:spcBef>
                <a:spcPts val="100"/>
              </a:spcBef>
              <a:spcAft>
                <a:spcPts val="100"/>
              </a:spcAft>
              <a:buFont typeface="+mj-lt"/>
              <a:buAutoNum type="arabicPeriod"/>
            </a:pPr>
            <a:r>
              <a:rPr lang="nl-BE" sz="2400">
                <a:solidFill>
                  <a:schemeClr val="bg1"/>
                </a:solidFill>
                <a:effectLst/>
                <a:ea typeface="Calibri" panose="020F0502020204030204" pitchFamily="34" charset="0"/>
                <a:cs typeface="Times New Roman" panose="02020603050405020304" pitchFamily="18" charset="0"/>
              </a:rPr>
              <a:t>Er is geen verschil tussen puur goud uit de grond en gerecycleerd goud. </a:t>
            </a:r>
          </a:p>
          <a:p>
            <a:pPr marL="457200" indent="-457200" algn="ctr">
              <a:spcBef>
                <a:spcPts val="100"/>
              </a:spcBef>
              <a:spcAft>
                <a:spcPts val="100"/>
              </a:spcAft>
              <a:buFont typeface="+mj-lt"/>
              <a:buAutoNum type="arabicPeriod"/>
            </a:pPr>
            <a:r>
              <a:rPr lang="nl-NL" sz="2400">
                <a:solidFill>
                  <a:schemeClr val="bg1"/>
                </a:solidFill>
              </a:rPr>
              <a:t>Wereldwijd wordt amper 1 tot 3 procent van de gsm’s gerecycleerd.</a:t>
            </a:r>
            <a:endParaRPr lang="nl-NL" sz="2400">
              <a:solidFill>
                <a:schemeClr val="bg1"/>
              </a:solidFill>
              <a:cs typeface="Calibri"/>
            </a:endParaRPr>
          </a:p>
          <a:p>
            <a:pPr marL="457200" indent="-457200" algn="ctr">
              <a:spcBef>
                <a:spcPts val="100"/>
              </a:spcBef>
              <a:spcAft>
                <a:spcPts val="100"/>
              </a:spcAft>
              <a:buFont typeface="+mj-lt"/>
              <a:buAutoNum type="arabicPeriod"/>
            </a:pPr>
            <a:r>
              <a:rPr lang="nl-NL" sz="2400">
                <a:solidFill>
                  <a:schemeClr val="bg1"/>
                </a:solidFill>
              </a:rPr>
              <a:t>Voor 2000 werd er niets gedaan met elektronisch afval: het werd gewoon gedumpt.</a:t>
            </a:r>
            <a:endParaRPr lang="nl-NL" sz="2400">
              <a:solidFill>
                <a:schemeClr val="bg1"/>
              </a:solidFill>
              <a:cs typeface="Calibri"/>
            </a:endParaRPr>
          </a:p>
          <a:p>
            <a:pPr algn="ctr"/>
            <a:endParaRPr lang="nl-BE" sz="2400">
              <a:solidFill>
                <a:schemeClr val="bg1"/>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51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a:t>
            </a:r>
            <a:r>
              <a:rPr lang="nl-BE" sz="4800">
                <a:solidFill>
                  <a:srgbClr val="1895CE"/>
                </a:solidFill>
                <a:latin typeface="Calibri"/>
              </a:rPr>
              <a:t>grondstof</a:t>
            </a: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5" name="Afbeelding 4">
            <a:extLst>
              <a:ext uri="{FF2B5EF4-FFF2-40B4-BE49-F238E27FC236}">
                <a16:creationId xmlns:a16="http://schemas.microsoft.com/office/drawing/2014/main" id="{2DD486A2-E1B8-4001-949B-4E9862F32311}"/>
              </a:ext>
            </a:extLst>
          </p:cNvPr>
          <p:cNvPicPr>
            <a:picLocks noChangeAspect="1"/>
          </p:cNvPicPr>
          <p:nvPr/>
        </p:nvPicPr>
        <p:blipFill>
          <a:blip r:embed="rId3"/>
          <a:stretch>
            <a:fillRect/>
          </a:stretch>
        </p:blipFill>
        <p:spPr>
          <a:xfrm>
            <a:off x="709328" y="1603825"/>
            <a:ext cx="7725343" cy="4294858"/>
          </a:xfrm>
          <a:prstGeom prst="rect">
            <a:avLst/>
          </a:prstGeom>
        </p:spPr>
      </p:pic>
    </p:spTree>
    <p:extLst>
      <p:ext uri="{BB962C8B-B14F-4D97-AF65-F5344CB8AC3E}">
        <p14:creationId xmlns:p14="http://schemas.microsoft.com/office/powerpoint/2010/main" val="13659593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grondstof</a:t>
            </a:r>
          </a:p>
        </p:txBody>
      </p:sp>
      <p:pic>
        <p:nvPicPr>
          <p:cNvPr id="4" name="Afbeelding 3">
            <a:extLst>
              <a:ext uri="{FF2B5EF4-FFF2-40B4-BE49-F238E27FC236}">
                <a16:creationId xmlns:a16="http://schemas.microsoft.com/office/drawing/2014/main" id="{D6009E2B-CE37-44E9-BD2D-BEEFC87D8713}"/>
              </a:ext>
            </a:extLst>
          </p:cNvPr>
          <p:cNvPicPr>
            <a:picLocks noChangeAspect="1"/>
          </p:cNvPicPr>
          <p:nvPr/>
        </p:nvPicPr>
        <p:blipFill>
          <a:blip r:embed="rId3"/>
          <a:stretch>
            <a:fillRect/>
          </a:stretch>
        </p:blipFill>
        <p:spPr>
          <a:xfrm>
            <a:off x="1840291" y="1594274"/>
            <a:ext cx="5421854" cy="4552527"/>
          </a:xfrm>
          <a:prstGeom prst="rect">
            <a:avLst/>
          </a:prstGeom>
        </p:spPr>
      </p:pic>
    </p:spTree>
    <p:extLst>
      <p:ext uri="{BB962C8B-B14F-4D97-AF65-F5344CB8AC3E}">
        <p14:creationId xmlns:p14="http://schemas.microsoft.com/office/powerpoint/2010/main" val="40857418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grondstof</a:t>
            </a:r>
          </a:p>
        </p:txBody>
      </p:sp>
      <p:pic>
        <p:nvPicPr>
          <p:cNvPr id="7" name="Tijdelijke aanduiding voor inhoud 3">
            <a:extLst>
              <a:ext uri="{FF2B5EF4-FFF2-40B4-BE49-F238E27FC236}">
                <a16:creationId xmlns:a16="http://schemas.microsoft.com/office/drawing/2014/main" id="{E74189B3-7965-ECBB-BDC8-9D216778958F}"/>
              </a:ext>
            </a:extLst>
          </p:cNvPr>
          <p:cNvPicPr>
            <a:picLocks noChangeAspect="1"/>
          </p:cNvPicPr>
          <p:nvPr/>
        </p:nvPicPr>
        <p:blipFill rotWithShape="1">
          <a:blip r:embed="rId3"/>
          <a:srcRect l="36176" t="23064" r="21631" b="8016"/>
          <a:stretch/>
        </p:blipFill>
        <p:spPr>
          <a:xfrm>
            <a:off x="2306071" y="1357470"/>
            <a:ext cx="4555375" cy="4951492"/>
          </a:xfrm>
          <a:prstGeom prst="rect">
            <a:avLst/>
          </a:prstGeom>
        </p:spPr>
      </p:pic>
    </p:spTree>
    <p:extLst>
      <p:ext uri="{BB962C8B-B14F-4D97-AF65-F5344CB8AC3E}">
        <p14:creationId xmlns:p14="http://schemas.microsoft.com/office/powerpoint/2010/main" val="3345161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grondstof</a:t>
            </a:r>
          </a:p>
        </p:txBody>
      </p:sp>
      <p:pic>
        <p:nvPicPr>
          <p:cNvPr id="7" name="Afbeelding 6">
            <a:extLst>
              <a:ext uri="{FF2B5EF4-FFF2-40B4-BE49-F238E27FC236}">
                <a16:creationId xmlns:a16="http://schemas.microsoft.com/office/drawing/2014/main" id="{3F665AF0-1675-4B98-AA58-9220A47C5279}"/>
              </a:ext>
            </a:extLst>
          </p:cNvPr>
          <p:cNvPicPr>
            <a:picLocks noChangeAspect="1"/>
          </p:cNvPicPr>
          <p:nvPr/>
        </p:nvPicPr>
        <p:blipFill>
          <a:blip r:embed="rId3"/>
          <a:stretch>
            <a:fillRect/>
          </a:stretch>
        </p:blipFill>
        <p:spPr>
          <a:xfrm>
            <a:off x="1971312" y="2019103"/>
            <a:ext cx="5201376" cy="2819794"/>
          </a:xfrm>
          <a:prstGeom prst="rect">
            <a:avLst/>
          </a:prstGeom>
        </p:spPr>
      </p:pic>
    </p:spTree>
    <p:extLst>
      <p:ext uri="{BB962C8B-B14F-4D97-AF65-F5344CB8AC3E}">
        <p14:creationId xmlns:p14="http://schemas.microsoft.com/office/powerpoint/2010/main" val="29785075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grondstof</a:t>
            </a:r>
          </a:p>
        </p:txBody>
      </p:sp>
      <p:pic>
        <p:nvPicPr>
          <p:cNvPr id="4" name="Afbeelding 3">
            <a:extLst>
              <a:ext uri="{FF2B5EF4-FFF2-40B4-BE49-F238E27FC236}">
                <a16:creationId xmlns:a16="http://schemas.microsoft.com/office/drawing/2014/main" id="{D35C8B14-B5F6-46BF-999A-6DD6F5D89DBC}"/>
              </a:ext>
            </a:extLst>
          </p:cNvPr>
          <p:cNvPicPr>
            <a:picLocks noChangeAspect="1"/>
          </p:cNvPicPr>
          <p:nvPr/>
        </p:nvPicPr>
        <p:blipFill>
          <a:blip r:embed="rId3"/>
          <a:stretch>
            <a:fillRect/>
          </a:stretch>
        </p:blipFill>
        <p:spPr>
          <a:xfrm>
            <a:off x="1171100" y="1722606"/>
            <a:ext cx="6801799" cy="3905795"/>
          </a:xfrm>
          <a:prstGeom prst="rect">
            <a:avLst/>
          </a:prstGeom>
        </p:spPr>
      </p:pic>
    </p:spTree>
    <p:extLst>
      <p:ext uri="{BB962C8B-B14F-4D97-AF65-F5344CB8AC3E}">
        <p14:creationId xmlns:p14="http://schemas.microsoft.com/office/powerpoint/2010/main" val="2002266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Herken de grondstof</a:t>
            </a:r>
          </a:p>
        </p:txBody>
      </p:sp>
      <p:pic>
        <p:nvPicPr>
          <p:cNvPr id="6" name="Afbeelding 5">
            <a:extLst>
              <a:ext uri="{FF2B5EF4-FFF2-40B4-BE49-F238E27FC236}">
                <a16:creationId xmlns:a16="http://schemas.microsoft.com/office/drawing/2014/main" id="{530B1B46-5854-420E-96BC-0F378F9C3F5F}"/>
              </a:ext>
            </a:extLst>
          </p:cNvPr>
          <p:cNvPicPr>
            <a:picLocks noChangeAspect="1"/>
          </p:cNvPicPr>
          <p:nvPr/>
        </p:nvPicPr>
        <p:blipFill>
          <a:blip r:embed="rId3"/>
          <a:stretch>
            <a:fillRect/>
          </a:stretch>
        </p:blipFill>
        <p:spPr>
          <a:xfrm>
            <a:off x="1261600" y="1557076"/>
            <a:ext cx="6620799" cy="3743847"/>
          </a:xfrm>
          <a:prstGeom prst="rect">
            <a:avLst/>
          </a:prstGeom>
        </p:spPr>
      </p:pic>
    </p:spTree>
    <p:extLst>
      <p:ext uri="{BB962C8B-B14F-4D97-AF65-F5344CB8AC3E}">
        <p14:creationId xmlns:p14="http://schemas.microsoft.com/office/powerpoint/2010/main" val="107339080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a:ln>
                  <a:noFill/>
                </a:ln>
                <a:solidFill>
                  <a:prstClr val="white"/>
                </a:solidFill>
                <a:effectLst/>
                <a:uLnTx/>
                <a:uFillTx/>
                <a:latin typeface="Calibri"/>
                <a:ea typeface="+mn-ea"/>
                <a:cs typeface="+mn-cs"/>
              </a:rPr>
              <a:t>Ronde 2: Herken de grondstof; Antwoorden</a:t>
            </a:r>
            <a:endParaRPr kumimoji="0" lang="nl-BE" sz="20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60AFBCEA-7738-D21F-9B96-667092BB4CE9}"/>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2264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Nikkel</a:t>
            </a:r>
          </a:p>
        </p:txBody>
      </p:sp>
      <p:pic>
        <p:nvPicPr>
          <p:cNvPr id="1026" name="Picture 2" descr="Focus: &amp;quot;Zink vertoont opnieuw teken van leven&amp;quot; | Bolero">
            <a:extLst>
              <a:ext uri="{FF2B5EF4-FFF2-40B4-BE49-F238E27FC236}">
                <a16:creationId xmlns:a16="http://schemas.microsoft.com/office/drawing/2014/main" id="{70E50A8D-1852-5710-B3BD-0CAFA815AF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54" y="1427095"/>
            <a:ext cx="8007927" cy="46657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4799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Goud</a:t>
            </a:r>
          </a:p>
        </p:txBody>
      </p:sp>
      <p:pic>
        <p:nvPicPr>
          <p:cNvPr id="3074" name="Picture 2" descr="Dit Zijn De 10 Meest Verhandelde Grondstoffen Op De Beurs">
            <a:extLst>
              <a:ext uri="{FF2B5EF4-FFF2-40B4-BE49-F238E27FC236}">
                <a16:creationId xmlns:a16="http://schemas.microsoft.com/office/drawing/2014/main" id="{766A5742-F5AF-4E0C-96D6-5BB61A390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509" y="1369484"/>
            <a:ext cx="7810499" cy="5209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68582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Kobalt</a:t>
            </a:r>
          </a:p>
        </p:txBody>
      </p:sp>
      <p:pic>
        <p:nvPicPr>
          <p:cNvPr id="7" name="Tijdelijke aanduiding voor inhoud 3">
            <a:extLst>
              <a:ext uri="{FF2B5EF4-FFF2-40B4-BE49-F238E27FC236}">
                <a16:creationId xmlns:a16="http://schemas.microsoft.com/office/drawing/2014/main" id="{9213FB7F-19C2-4A85-222C-27722CF388D5}"/>
              </a:ext>
            </a:extLst>
          </p:cNvPr>
          <p:cNvPicPr>
            <a:picLocks noChangeAspect="1"/>
          </p:cNvPicPr>
          <p:nvPr/>
        </p:nvPicPr>
        <p:blipFill>
          <a:blip r:embed="rId3"/>
          <a:stretch>
            <a:fillRect/>
          </a:stretch>
        </p:blipFill>
        <p:spPr>
          <a:xfrm>
            <a:off x="1379308" y="1570038"/>
            <a:ext cx="6343819" cy="4221523"/>
          </a:xfrm>
          <a:prstGeom prst="rect">
            <a:avLst/>
          </a:prstGeom>
        </p:spPr>
      </p:pic>
    </p:spTree>
    <p:extLst>
      <p:ext uri="{BB962C8B-B14F-4D97-AF65-F5344CB8AC3E}">
        <p14:creationId xmlns:p14="http://schemas.microsoft.com/office/powerpoint/2010/main" val="1141903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1895CE"/>
        </a:solidFill>
        <a:effectLst/>
      </p:bgPr>
    </p:bg>
    <p:spTree>
      <p:nvGrpSpPr>
        <p:cNvPr id="1" name=""/>
        <p:cNvGrpSpPr/>
        <p:nvPr/>
      </p:nvGrpSpPr>
      <p:grpSpPr>
        <a:xfrm>
          <a:off x="0" y="0"/>
          <a:ext cx="0" cy="0"/>
          <a:chOff x="0" y="0"/>
          <a:chExt cx="0" cy="0"/>
        </a:xfrm>
      </p:grpSpPr>
      <p:pic>
        <p:nvPicPr>
          <p:cNvPr id="9" name="Image 8"/>
          <p:cNvPicPr>
            <a:picLocks noChangeAspect="1"/>
          </p:cNvPicPr>
          <p:nvPr/>
        </p:nvPicPr>
        <p:blipFill>
          <a:blip r:embed="rId2"/>
          <a:stretch>
            <a:fillRect/>
          </a:stretch>
        </p:blipFill>
        <p:spPr>
          <a:xfrm>
            <a:off x="7965948" y="5659743"/>
            <a:ext cx="1007177" cy="1036800"/>
          </a:xfrm>
          <a:prstGeom prst="rect">
            <a:avLst/>
          </a:prstGeom>
        </p:spPr>
      </p:pic>
      <p:sp>
        <p:nvSpPr>
          <p:cNvPr id="10"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cxnSp>
        <p:nvCxnSpPr>
          <p:cNvPr id="11" name="Connecteur droit 10"/>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747222" y="1206269"/>
            <a:ext cx="7762954" cy="3416320"/>
          </a:xfrm>
          <a:prstGeom prst="rect">
            <a:avLst/>
          </a:prstGeom>
          <a:noFill/>
        </p:spPr>
        <p:txBody>
          <a:bodyPr wrap="square" lIns="91440" tIns="45720" rIns="91440" bIns="45720" rtlCol="0" anchor="t">
            <a:spAutoFit/>
          </a:bodyPr>
          <a:lstStyle/>
          <a:p>
            <a:pPr>
              <a:defRPr/>
            </a:pPr>
            <a:r>
              <a:rPr kumimoji="0" lang="nl-BE" sz="7200" b="0" i="0" u="none" strike="noStrike" kern="1200" cap="none" spc="0" normalizeH="0" baseline="0" noProof="0">
                <a:ln>
                  <a:noFill/>
                </a:ln>
                <a:solidFill>
                  <a:srgbClr val="FFFFFF"/>
                </a:solidFill>
                <a:effectLst/>
                <a:uLnTx/>
                <a:uFillTx/>
                <a:latin typeface="Calibri"/>
                <a:ea typeface="+mn-ea"/>
                <a:cs typeface="+mn-cs"/>
              </a:rPr>
              <a:t>Ronde 1:</a:t>
            </a:r>
            <a:endParaRPr lang="en-US">
              <a:solidFill>
                <a:srgbClr val="FFFFFF"/>
              </a:solidFill>
              <a:latin typeface="Calibri"/>
            </a:endParaRPr>
          </a:p>
          <a:p>
            <a:pPr>
              <a:defRPr/>
            </a:pPr>
            <a:r>
              <a:rPr kumimoji="0" lang="nl-BE" sz="7200" b="0" i="0" u="none" strike="noStrike" kern="1200" cap="none" spc="0" normalizeH="0" baseline="0" noProof="0">
                <a:ln>
                  <a:noFill/>
                </a:ln>
                <a:solidFill>
                  <a:srgbClr val="FFFFFF"/>
                </a:solidFill>
                <a:effectLst/>
                <a:uLnTx/>
                <a:uFillTx/>
                <a:latin typeface="Calibri"/>
                <a:ea typeface="+mn-ea"/>
                <a:cs typeface="+mn-cs"/>
              </a:rPr>
              <a:t>Waar of niet waar</a:t>
            </a:r>
            <a:r>
              <a:rPr lang="nl-BE" sz="7200">
                <a:solidFill>
                  <a:srgbClr val="FFFFFF"/>
                </a:solidFill>
                <a:latin typeface="Calibri"/>
              </a:rPr>
              <a:t>?</a:t>
            </a:r>
            <a:endParaRPr lang="en-US">
              <a:solidFill>
                <a:srgbClr val="FFFFFF"/>
              </a:solidFill>
              <a:cs typeface="Calibri"/>
            </a:endParaRPr>
          </a:p>
          <a:p>
            <a:pPr>
              <a:defRPr/>
            </a:pPr>
            <a:r>
              <a:rPr kumimoji="0" lang="nl-BE" sz="7200" b="0" i="0" u="none" strike="noStrike" kern="1200" cap="none" spc="0" normalizeH="0" baseline="0" noProof="0">
                <a:ln>
                  <a:noFill/>
                </a:ln>
                <a:solidFill>
                  <a:srgbClr val="FFFFFF"/>
                </a:solidFill>
                <a:effectLst/>
                <a:uLnTx/>
                <a:uFillTx/>
                <a:latin typeface="Calibri"/>
                <a:ea typeface="+mn-ea"/>
                <a:cs typeface="+mn-cs"/>
              </a:rPr>
              <a:t>Antwoorden</a:t>
            </a:r>
            <a:endParaRPr lang="nl-BE">
              <a:solidFill>
                <a:srgbClr val="FFFFFF"/>
              </a:solidFill>
              <a:ea typeface="+mn-ea"/>
              <a:cs typeface="+mn-cs"/>
            </a:endParaRPr>
          </a:p>
        </p:txBody>
      </p:sp>
      <p:pic>
        <p:nvPicPr>
          <p:cNvPr id="4" name="Picture 2" descr="Mediatheek - Pers - Recupel">
            <a:extLst>
              <a:ext uri="{FF2B5EF4-FFF2-40B4-BE49-F238E27FC236}">
                <a16:creationId xmlns:a16="http://schemas.microsoft.com/office/drawing/2014/main" id="{09F62629-055C-CF5D-22DF-068A611F9289}"/>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54563"/>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9127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Aardolie</a:t>
            </a:r>
          </a:p>
        </p:txBody>
      </p:sp>
      <p:pic>
        <p:nvPicPr>
          <p:cNvPr id="4" name="Afbeelding 3">
            <a:extLst>
              <a:ext uri="{FF2B5EF4-FFF2-40B4-BE49-F238E27FC236}">
                <a16:creationId xmlns:a16="http://schemas.microsoft.com/office/drawing/2014/main" id="{9202A1C4-16F9-4D64-B7DB-CE530CD25C58}"/>
              </a:ext>
            </a:extLst>
          </p:cNvPr>
          <p:cNvPicPr>
            <a:picLocks noChangeAspect="1"/>
          </p:cNvPicPr>
          <p:nvPr/>
        </p:nvPicPr>
        <p:blipFill>
          <a:blip r:embed="rId3"/>
          <a:stretch>
            <a:fillRect/>
          </a:stretch>
        </p:blipFill>
        <p:spPr>
          <a:xfrm>
            <a:off x="1504522" y="2504946"/>
            <a:ext cx="6134956" cy="1848108"/>
          </a:xfrm>
          <a:prstGeom prst="rect">
            <a:avLst/>
          </a:prstGeom>
        </p:spPr>
      </p:pic>
    </p:spTree>
    <p:extLst>
      <p:ext uri="{BB962C8B-B14F-4D97-AF65-F5344CB8AC3E}">
        <p14:creationId xmlns:p14="http://schemas.microsoft.com/office/powerpoint/2010/main" val="22982604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Koper</a:t>
            </a:r>
          </a:p>
        </p:txBody>
      </p:sp>
      <p:pic>
        <p:nvPicPr>
          <p:cNvPr id="4098" name="Picture 2" descr="Koperprijs in euro per kilo Koperkoers in $ per pound Live ...">
            <a:extLst>
              <a:ext uri="{FF2B5EF4-FFF2-40B4-BE49-F238E27FC236}">
                <a16:creationId xmlns:a16="http://schemas.microsoft.com/office/drawing/2014/main" id="{1D68D132-722D-45A4-A41F-396FA5FBC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3780" y="2134151"/>
            <a:ext cx="4714875" cy="34485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6830814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Zilver</a:t>
            </a:r>
          </a:p>
        </p:txBody>
      </p:sp>
      <p:pic>
        <p:nvPicPr>
          <p:cNvPr id="5122" name="Picture 2" descr="1000g, high pure Antimony metal, 99.99% pure (4N)-in ...">
            <a:extLst>
              <a:ext uri="{FF2B5EF4-FFF2-40B4-BE49-F238E27FC236}">
                <a16:creationId xmlns:a16="http://schemas.microsoft.com/office/drawing/2014/main" id="{AEFFBC5F-6DB5-42E6-B6EE-4DBEDD5BFB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5588" y="2071688"/>
            <a:ext cx="3552825" cy="2714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432984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547634" y="1170671"/>
            <a:ext cx="7762954"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dirty="0">
                <a:ln>
                  <a:noFill/>
                </a:ln>
                <a:solidFill>
                  <a:prstClr val="white"/>
                </a:solidFill>
                <a:effectLst/>
                <a:uLnTx/>
                <a:uFillTx/>
                <a:latin typeface="Calibri"/>
                <a:ea typeface="+mn-ea"/>
                <a:cs typeface="+mn-cs"/>
              </a:rPr>
              <a:t>Ronde </a:t>
            </a:r>
            <a:r>
              <a:rPr lang="nl-NL" sz="7200" dirty="0">
                <a:solidFill>
                  <a:prstClr val="white"/>
                </a:solidFill>
                <a:latin typeface="Calibri"/>
              </a:rPr>
              <a:t>2</a:t>
            </a:r>
            <a:r>
              <a:rPr kumimoji="0" lang="nl-NL" sz="7200" b="0" i="0" u="none" strike="noStrike" kern="1200" cap="none" spc="0" normalizeH="0" baseline="0" noProof="0" dirty="0">
                <a:ln>
                  <a:noFill/>
                </a:ln>
                <a:solidFill>
                  <a:prstClr val="white"/>
                </a:solidFill>
                <a:effectLst/>
                <a:uLnTx/>
                <a:uFillTx/>
                <a:latin typeface="Calibri"/>
                <a:ea typeface="+mn-ea"/>
                <a:cs typeface="+mn-cs"/>
              </a:rPr>
              <a:t>: Grondstoffen; Raad de grondstof</a:t>
            </a: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44DB9BB8-0693-505B-03A9-F34F4C560DCC}"/>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83668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Olivari deurkruk aurelia op rozet nikkel titaan pvd ...">
            <a:extLst>
              <a:ext uri="{FF2B5EF4-FFF2-40B4-BE49-F238E27FC236}">
                <a16:creationId xmlns:a16="http://schemas.microsoft.com/office/drawing/2014/main" id="{ED1123DD-6D78-4480-BF68-120894B18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133" y="2779487"/>
            <a:ext cx="4090617" cy="40906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p:txBody>
      </p:sp>
      <p:pic>
        <p:nvPicPr>
          <p:cNvPr id="6146" name="Picture 2" descr="Geborsteld nikkel doucheslang - Nikkel - Badkranenwinkel ...">
            <a:extLst>
              <a:ext uri="{FF2B5EF4-FFF2-40B4-BE49-F238E27FC236}">
                <a16:creationId xmlns:a16="http://schemas.microsoft.com/office/drawing/2014/main" id="{E5AF0BE7-AC01-4615-8146-37306AA4D20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457" r="15851" b="11127"/>
          <a:stretch/>
        </p:blipFill>
        <p:spPr bwMode="auto">
          <a:xfrm>
            <a:off x="332509" y="2610284"/>
            <a:ext cx="3993360" cy="372124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Allergie voor nikkel (patientenfolder)">
            <a:extLst>
              <a:ext uri="{FF2B5EF4-FFF2-40B4-BE49-F238E27FC236}">
                <a16:creationId xmlns:a16="http://schemas.microsoft.com/office/drawing/2014/main" id="{381CAD87-2708-4714-ADEB-24B45DDA7F5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5672"/>
          <a:stretch/>
        </p:blipFill>
        <p:spPr bwMode="auto">
          <a:xfrm>
            <a:off x="4827501"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bol.com | 3 setjes Snaren voor Elektrische Gitaar .010 ...">
            <a:extLst>
              <a:ext uri="{FF2B5EF4-FFF2-40B4-BE49-F238E27FC236}">
                <a16:creationId xmlns:a16="http://schemas.microsoft.com/office/drawing/2014/main" id="{118408C1-61D8-4540-98D1-839D6F14D6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467"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56801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p:txBody>
      </p:sp>
      <p:pic>
        <p:nvPicPr>
          <p:cNvPr id="1032" name="Picture 8" descr="Vintage blauwe vaas kobalt blauwe vaas blauwe vaas blauwe ...">
            <a:extLst>
              <a:ext uri="{FF2B5EF4-FFF2-40B4-BE49-F238E27FC236}">
                <a16:creationId xmlns:a16="http://schemas.microsoft.com/office/drawing/2014/main" id="{BADA9279-0060-4D94-B1C8-18ADC8C0483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960" t="8417" r="6054"/>
          <a:stretch/>
        </p:blipFill>
        <p:spPr bwMode="auto">
          <a:xfrm>
            <a:off x="5145521" y="3094554"/>
            <a:ext cx="3665970" cy="32369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e ziet de batterij van een elektrische auto er vanbinnen ...">
            <a:extLst>
              <a:ext uri="{FF2B5EF4-FFF2-40B4-BE49-F238E27FC236}">
                <a16:creationId xmlns:a16="http://schemas.microsoft.com/office/drawing/2014/main" id="{504C8854-BC84-4B59-BE07-B3830689FC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57470"/>
            <a:ext cx="4373645" cy="246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86751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p:txBody>
      </p:sp>
      <p:pic>
        <p:nvPicPr>
          <p:cNvPr id="11268" name="Picture 4" descr="Plastic">
            <a:extLst>
              <a:ext uri="{FF2B5EF4-FFF2-40B4-BE49-F238E27FC236}">
                <a16:creationId xmlns:a16="http://schemas.microsoft.com/office/drawing/2014/main" id="{02F4A9CF-5AB7-4AC5-81EB-94493461E5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083" y="3291168"/>
            <a:ext cx="4530436" cy="2997638"/>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a:extLst>
              <a:ext uri="{FF2B5EF4-FFF2-40B4-BE49-F238E27FC236}">
                <a16:creationId xmlns:a16="http://schemas.microsoft.com/office/drawing/2014/main" id="{F12DA375-EF02-424B-B5BA-B67D15C966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57470"/>
            <a:ext cx="4542481" cy="243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023627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4800">
                <a:solidFill>
                  <a:srgbClr val="1895CE"/>
                </a:solidFill>
                <a:latin typeface="Calibri"/>
              </a:rPr>
              <a:t>Raad de grondstof</a:t>
            </a: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10242" name="Picture 2" descr="Inkoop goud zoals | gouden sieraden, gouden munten, gouden ...">
            <a:extLst>
              <a:ext uri="{FF2B5EF4-FFF2-40B4-BE49-F238E27FC236}">
                <a16:creationId xmlns:a16="http://schemas.microsoft.com/office/drawing/2014/main" id="{598CC0EE-B06A-4078-9356-2F6FFFEA26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5128" y="1480486"/>
            <a:ext cx="3593669" cy="19601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10 ideeën over Dental art | tandheelkunde, tandtechnicus ...">
            <a:extLst>
              <a:ext uri="{FF2B5EF4-FFF2-40B4-BE49-F238E27FC236}">
                <a16:creationId xmlns:a16="http://schemas.microsoft.com/office/drawing/2014/main" id="{1F27F897-1E08-4E45-83B6-8A24BDDABB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868" y="3893832"/>
            <a:ext cx="22479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netische modificatie helpt bij onderzoek naar ...">
            <a:extLst>
              <a:ext uri="{FF2B5EF4-FFF2-40B4-BE49-F238E27FC236}">
                <a16:creationId xmlns:a16="http://schemas.microsoft.com/office/drawing/2014/main" id="{00A6AAA0-81FF-43A2-8CE0-B0CD8B15DB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7308" y="3646888"/>
            <a:ext cx="4752619" cy="26846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uimtevaart in Nederland is lucratieve zaak">
            <a:extLst>
              <a:ext uri="{FF2B5EF4-FFF2-40B4-BE49-F238E27FC236}">
                <a16:creationId xmlns:a16="http://schemas.microsoft.com/office/drawing/2014/main" id="{67D8BF4B-9101-4309-A608-F925049EA7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509" y="1311303"/>
            <a:ext cx="4752619" cy="2376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3192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9218" name="Picture 2" descr="Copper ~ Industrial Foundry">
            <a:extLst>
              <a:ext uri="{FF2B5EF4-FFF2-40B4-BE49-F238E27FC236}">
                <a16:creationId xmlns:a16="http://schemas.microsoft.com/office/drawing/2014/main" id="{C0918600-5348-4993-87E3-08417A8343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509" y="1317418"/>
            <a:ext cx="451485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Koperwinning uit kopererts | Wetenschap: Scheikunde">
            <a:extLst>
              <a:ext uri="{FF2B5EF4-FFF2-40B4-BE49-F238E27FC236}">
                <a16:creationId xmlns:a16="http://schemas.microsoft.com/office/drawing/2014/main" id="{20A5EEB9-39B6-4D7F-836F-AAF8C453B4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337" y="3706316"/>
            <a:ext cx="3174592" cy="211110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Op het gemak - Rotonde - rotondekunst.eu">
            <a:extLst>
              <a:ext uri="{FF2B5EF4-FFF2-40B4-BE49-F238E27FC236}">
                <a16:creationId xmlns:a16="http://schemas.microsoft.com/office/drawing/2014/main" id="{D6A45E6D-6B8D-472B-964A-0B852ED553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8756" y="3072849"/>
            <a:ext cx="4508763" cy="325867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Pissebedden Bestrijden: 11 Methodes Uitgelegd ...">
            <a:extLst>
              <a:ext uri="{FF2B5EF4-FFF2-40B4-BE49-F238E27FC236}">
                <a16:creationId xmlns:a16="http://schemas.microsoft.com/office/drawing/2014/main" id="{DA94D09D-081D-4EA0-A3B4-63D8071551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6861" y="1569236"/>
            <a:ext cx="3392552" cy="177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520519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8194" name="Picture 2" descr="Zilver &amp;amp; Edelstaal | Kempkes.nl">
            <a:extLst>
              <a:ext uri="{FF2B5EF4-FFF2-40B4-BE49-F238E27FC236}">
                <a16:creationId xmlns:a16="http://schemas.microsoft.com/office/drawing/2014/main" id="{36626407-1FC4-4057-AB60-154B369D6E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640" y="4036334"/>
            <a:ext cx="4343686" cy="192560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ol.com | ONE TWO TOUCH schakelaar/stopcontact/USB ...">
            <a:extLst>
              <a:ext uri="{FF2B5EF4-FFF2-40B4-BE49-F238E27FC236}">
                <a16:creationId xmlns:a16="http://schemas.microsoft.com/office/drawing/2014/main" id="{8FEE64BD-F9FF-4AE6-9E0F-9C066FE38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93" y="1506955"/>
            <a:ext cx="523875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Vintage gerecycleerd losse printplaat groen zilver wit ...">
            <a:extLst>
              <a:ext uri="{FF2B5EF4-FFF2-40B4-BE49-F238E27FC236}">
                <a16:creationId xmlns:a16="http://schemas.microsoft.com/office/drawing/2014/main" id="{E5008D27-33CA-48D8-AC39-E7DFEF15D3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6505" y="1877820"/>
            <a:ext cx="3220852" cy="3102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8891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hoek 1">
            <a:extLst>
              <a:ext uri="{FF2B5EF4-FFF2-40B4-BE49-F238E27FC236}">
                <a16:creationId xmlns:a16="http://schemas.microsoft.com/office/drawing/2014/main" id="{4B0FB0AD-9BDD-4C0C-A319-8C0C489744F8}"/>
              </a:ext>
            </a:extLst>
          </p:cNvPr>
          <p:cNvSpPr/>
          <p:nvPr/>
        </p:nvSpPr>
        <p:spPr>
          <a:xfrm>
            <a:off x="326570" y="434963"/>
            <a:ext cx="8490857" cy="5988073"/>
          </a:xfrm>
          <a:prstGeom prst="rect">
            <a:avLst/>
          </a:prstGeom>
          <a:solidFill>
            <a:srgbClr val="1895CE"/>
          </a:solidFill>
        </p:spPr>
        <p:style>
          <a:lnRef idx="3">
            <a:schemeClr val="lt1"/>
          </a:lnRef>
          <a:fillRef idx="1">
            <a:schemeClr val="accent5"/>
          </a:fillRef>
          <a:effectRef idx="1">
            <a:schemeClr val="accent5"/>
          </a:effectRef>
          <a:fontRef idx="minor">
            <a:schemeClr val="lt1"/>
          </a:fontRef>
        </p:style>
        <p:txBody>
          <a:bodyPr rtlCol="0" anchor="ctr"/>
          <a:lstStyle/>
          <a:p>
            <a:pPr algn="ctr"/>
            <a:endParaRPr lang="nl-BE"/>
          </a:p>
        </p:txBody>
      </p:sp>
      <p:sp>
        <p:nvSpPr>
          <p:cNvPr id="3" name="Tekstvak 2">
            <a:extLst>
              <a:ext uri="{FF2B5EF4-FFF2-40B4-BE49-F238E27FC236}">
                <a16:creationId xmlns:a16="http://schemas.microsoft.com/office/drawing/2014/main" id="{BB193A6F-D55B-4D8B-9357-0BF6F1C27FDE}"/>
              </a:ext>
            </a:extLst>
          </p:cNvPr>
          <p:cNvSpPr txBox="1"/>
          <p:nvPr/>
        </p:nvSpPr>
        <p:spPr>
          <a:xfrm>
            <a:off x="326571" y="2644169"/>
            <a:ext cx="8490857" cy="1569660"/>
          </a:xfrm>
          <a:prstGeom prst="rect">
            <a:avLst/>
          </a:prstGeom>
          <a:noFill/>
        </p:spPr>
        <p:txBody>
          <a:bodyPr wrap="square" rtlCol="0">
            <a:spAutoFit/>
          </a:bodyPr>
          <a:lstStyle/>
          <a:p>
            <a:pPr algn="ctr"/>
            <a:r>
              <a:rPr lang="nl-NL" sz="9600">
                <a:solidFill>
                  <a:schemeClr val="bg1"/>
                </a:solidFill>
                <a:effectLst/>
                <a:ea typeface="Calibri" panose="020F0502020204030204" pitchFamily="34" charset="0"/>
                <a:cs typeface="Times New Roman" panose="02020603050405020304" pitchFamily="18" charset="0"/>
              </a:rPr>
              <a:t>ALLES IS WAAR!</a:t>
            </a:r>
            <a:endParaRPr lang="nl-BE" sz="9600">
              <a:solidFill>
                <a:schemeClr val="bg1"/>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291863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Raad de grondstof</a:t>
            </a:r>
          </a:p>
        </p:txBody>
      </p:sp>
      <p:pic>
        <p:nvPicPr>
          <p:cNvPr id="5" name="Afbeelding 4" descr="Afbeelding met tekst, elektronica&#10;&#10;Automatisch gegenereerde beschrijving">
            <a:extLst>
              <a:ext uri="{FF2B5EF4-FFF2-40B4-BE49-F238E27FC236}">
                <a16:creationId xmlns:a16="http://schemas.microsoft.com/office/drawing/2014/main" id="{19F50E07-51DF-49A1-984E-F7E20E1A5FFB}"/>
              </a:ext>
            </a:extLst>
          </p:cNvPr>
          <p:cNvPicPr>
            <a:picLocks noChangeAspect="1"/>
          </p:cNvPicPr>
          <p:nvPr/>
        </p:nvPicPr>
        <p:blipFill>
          <a:blip r:embed="rId3"/>
          <a:stretch>
            <a:fillRect/>
          </a:stretch>
        </p:blipFill>
        <p:spPr>
          <a:xfrm>
            <a:off x="2423759" y="1603825"/>
            <a:ext cx="4320000" cy="4320000"/>
          </a:xfrm>
          <a:prstGeom prst="rect">
            <a:avLst/>
          </a:prstGeom>
        </p:spPr>
      </p:pic>
    </p:spTree>
    <p:extLst>
      <p:ext uri="{BB962C8B-B14F-4D97-AF65-F5344CB8AC3E}">
        <p14:creationId xmlns:p14="http://schemas.microsoft.com/office/powerpoint/2010/main" val="25534169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547634" y="1170671"/>
            <a:ext cx="7762954"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dirty="0">
                <a:ln>
                  <a:noFill/>
                </a:ln>
                <a:solidFill>
                  <a:prstClr val="white"/>
                </a:solidFill>
                <a:effectLst/>
                <a:uLnTx/>
                <a:uFillTx/>
                <a:latin typeface="Calibri"/>
                <a:ea typeface="+mn-ea"/>
                <a:cs typeface="+mn-cs"/>
              </a:rPr>
              <a:t>Ronde 2: Raad de grondstof; </a:t>
            </a:r>
            <a:r>
              <a:rPr lang="nl-NL" sz="7200" dirty="0">
                <a:solidFill>
                  <a:prstClr val="white"/>
                </a:solidFill>
                <a:latin typeface="Calibri"/>
              </a:rPr>
              <a:t>A</a:t>
            </a:r>
            <a:r>
              <a:rPr kumimoji="0" lang="nl-NL" sz="7200" b="0" i="0" u="none" strike="noStrike" kern="1200" cap="none" spc="0" normalizeH="0" baseline="0" noProof="0" dirty="0" err="1">
                <a:ln>
                  <a:noFill/>
                </a:ln>
                <a:solidFill>
                  <a:prstClr val="white"/>
                </a:solidFill>
                <a:effectLst/>
                <a:uLnTx/>
                <a:uFillTx/>
                <a:latin typeface="Calibri"/>
                <a:ea typeface="+mn-ea"/>
                <a:cs typeface="+mn-cs"/>
              </a:rPr>
              <a:t>ntwoorden</a:t>
            </a:r>
            <a:endParaRPr kumimoji="0" lang="nl-BE" sz="20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1F2F12E6-E00D-A92F-A646-30627993D1F6}"/>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191643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Olivari deurkruk aurelia op rozet nikkel titaan pvd ...">
            <a:extLst>
              <a:ext uri="{FF2B5EF4-FFF2-40B4-BE49-F238E27FC236}">
                <a16:creationId xmlns:a16="http://schemas.microsoft.com/office/drawing/2014/main" id="{ED1123DD-6D78-4480-BF68-120894B18C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8133" y="2779487"/>
            <a:ext cx="4090617" cy="40906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Nikkel</a:t>
            </a:r>
          </a:p>
        </p:txBody>
      </p:sp>
      <p:pic>
        <p:nvPicPr>
          <p:cNvPr id="6146" name="Picture 2" descr="Geborsteld nikkel doucheslang - Nikkel - Badkranenwinkel ...">
            <a:extLst>
              <a:ext uri="{FF2B5EF4-FFF2-40B4-BE49-F238E27FC236}">
                <a16:creationId xmlns:a16="http://schemas.microsoft.com/office/drawing/2014/main" id="{E5AF0BE7-AC01-4615-8146-37306AA4D20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0457" r="15851" b="11127"/>
          <a:stretch/>
        </p:blipFill>
        <p:spPr bwMode="auto">
          <a:xfrm>
            <a:off x="332509" y="2610284"/>
            <a:ext cx="3993360" cy="3721243"/>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Allergie voor nikkel (patientenfolder)">
            <a:extLst>
              <a:ext uri="{FF2B5EF4-FFF2-40B4-BE49-F238E27FC236}">
                <a16:creationId xmlns:a16="http://schemas.microsoft.com/office/drawing/2014/main" id="{381CAD87-2708-4714-ADEB-24B45DDA7F5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5672"/>
          <a:stretch/>
        </p:blipFill>
        <p:spPr bwMode="auto">
          <a:xfrm>
            <a:off x="4827501"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bol.com | 3 setjes Snaren voor Elektrische Gitaar .010 ...">
            <a:extLst>
              <a:ext uri="{FF2B5EF4-FFF2-40B4-BE49-F238E27FC236}">
                <a16:creationId xmlns:a16="http://schemas.microsoft.com/office/drawing/2014/main" id="{118408C1-61D8-4540-98D1-839D6F14D6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467" y="1357470"/>
            <a:ext cx="4090621" cy="2587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96434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fbeelding 2">
            <a:extLst>
              <a:ext uri="{FF2B5EF4-FFF2-40B4-BE49-F238E27FC236}">
                <a16:creationId xmlns:a16="http://schemas.microsoft.com/office/drawing/2014/main" id="{7820ECFC-4BFA-4A5A-B968-369F2D6BC87E}"/>
              </a:ext>
            </a:extLst>
          </p:cNvPr>
          <p:cNvPicPr>
            <a:picLocks noChangeAspect="1"/>
          </p:cNvPicPr>
          <p:nvPr/>
        </p:nvPicPr>
        <p:blipFill>
          <a:blip r:embed="rId2"/>
          <a:stretch>
            <a:fillRect/>
          </a:stretch>
        </p:blipFill>
        <p:spPr>
          <a:xfrm>
            <a:off x="1782589" y="68263"/>
            <a:ext cx="5578823" cy="6721475"/>
          </a:xfrm>
          <a:prstGeom prst="rect">
            <a:avLst/>
          </a:prstGeom>
          <a:noFill/>
        </p:spPr>
      </p:pic>
    </p:spTree>
    <p:extLst>
      <p:ext uri="{BB962C8B-B14F-4D97-AF65-F5344CB8AC3E}">
        <p14:creationId xmlns:p14="http://schemas.microsoft.com/office/powerpoint/2010/main" val="40143209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Kobalt</a:t>
            </a:r>
          </a:p>
        </p:txBody>
      </p:sp>
      <p:pic>
        <p:nvPicPr>
          <p:cNvPr id="1032" name="Picture 8" descr="Vintage blauwe vaas kobalt blauwe vaas blauwe vaas blauwe ...">
            <a:extLst>
              <a:ext uri="{FF2B5EF4-FFF2-40B4-BE49-F238E27FC236}">
                <a16:creationId xmlns:a16="http://schemas.microsoft.com/office/drawing/2014/main" id="{BADA9279-0060-4D94-B1C8-18ADC8C0483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960" t="8417" r="6054"/>
          <a:stretch/>
        </p:blipFill>
        <p:spPr bwMode="auto">
          <a:xfrm>
            <a:off x="4905055" y="3094554"/>
            <a:ext cx="3665970" cy="32369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oe ziet de batterij van een elektrische auto er vanbinnen ...">
            <a:extLst>
              <a:ext uri="{FF2B5EF4-FFF2-40B4-BE49-F238E27FC236}">
                <a16:creationId xmlns:a16="http://schemas.microsoft.com/office/drawing/2014/main" id="{504C8854-BC84-4B59-BE07-B3830689FC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57470"/>
            <a:ext cx="4373645" cy="2460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58657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Aardolie</a:t>
            </a:r>
          </a:p>
        </p:txBody>
      </p:sp>
      <p:pic>
        <p:nvPicPr>
          <p:cNvPr id="11268" name="Picture 4" descr="Plastic">
            <a:extLst>
              <a:ext uri="{FF2B5EF4-FFF2-40B4-BE49-F238E27FC236}">
                <a16:creationId xmlns:a16="http://schemas.microsoft.com/office/drawing/2014/main" id="{02F4A9CF-5AB7-4AC5-81EB-94493461E5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083" y="3291168"/>
            <a:ext cx="4530436" cy="2997638"/>
          </a:xfrm>
          <a:prstGeom prst="rect">
            <a:avLst/>
          </a:prstGeom>
          <a:noFill/>
          <a:extLst>
            <a:ext uri="{909E8E84-426E-40DD-AFC4-6F175D3DCCD1}">
              <a14:hiddenFill xmlns:a14="http://schemas.microsoft.com/office/drawing/2010/main">
                <a:solidFill>
                  <a:srgbClr val="FFFFFF"/>
                </a:solidFill>
              </a14:hiddenFill>
            </a:ext>
          </a:extLst>
        </p:spPr>
      </p:pic>
      <p:pic>
        <p:nvPicPr>
          <p:cNvPr id="11266" name="Picture 2">
            <a:extLst>
              <a:ext uri="{FF2B5EF4-FFF2-40B4-BE49-F238E27FC236}">
                <a16:creationId xmlns:a16="http://schemas.microsoft.com/office/drawing/2014/main" id="{F12DA375-EF02-424B-B5BA-B67D15C966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509" y="1357470"/>
            <a:ext cx="4542481" cy="2430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1128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Goud</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10242" name="Picture 2" descr="Inkoop goud zoals | gouden sieraden, gouden munten, gouden ...">
            <a:extLst>
              <a:ext uri="{FF2B5EF4-FFF2-40B4-BE49-F238E27FC236}">
                <a16:creationId xmlns:a16="http://schemas.microsoft.com/office/drawing/2014/main" id="{598CC0EE-B06A-4078-9356-2F6FFFEA26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5128" y="1480486"/>
            <a:ext cx="3593669" cy="196018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110 ideeën over Dental art | tandheelkunde, tandtechnicus ...">
            <a:extLst>
              <a:ext uri="{FF2B5EF4-FFF2-40B4-BE49-F238E27FC236}">
                <a16:creationId xmlns:a16="http://schemas.microsoft.com/office/drawing/2014/main" id="{1F27F897-1E08-4E45-83B6-8A24BDDABB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868" y="3893832"/>
            <a:ext cx="224790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Genetische modificatie helpt bij onderzoek naar ...">
            <a:extLst>
              <a:ext uri="{FF2B5EF4-FFF2-40B4-BE49-F238E27FC236}">
                <a16:creationId xmlns:a16="http://schemas.microsoft.com/office/drawing/2014/main" id="{00A6AAA0-81FF-43A2-8CE0-B0CD8B15DB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17308" y="3646888"/>
            <a:ext cx="4752619" cy="268463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uimtevaart in Nederland is lucratieve zaak">
            <a:extLst>
              <a:ext uri="{FF2B5EF4-FFF2-40B4-BE49-F238E27FC236}">
                <a16:creationId xmlns:a16="http://schemas.microsoft.com/office/drawing/2014/main" id="{67D8BF4B-9101-4309-A608-F925049EA71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2509" y="1311303"/>
            <a:ext cx="4752619" cy="2376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71189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Koper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9218" name="Picture 2" descr="Copper ~ Industrial Foundry">
            <a:extLst>
              <a:ext uri="{FF2B5EF4-FFF2-40B4-BE49-F238E27FC236}">
                <a16:creationId xmlns:a16="http://schemas.microsoft.com/office/drawing/2014/main" id="{C0918600-5348-4993-87E3-08417A8343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509" y="1317418"/>
            <a:ext cx="4514850" cy="295275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Koperwinning uit kopererts | Wetenschap: Scheikunde">
            <a:extLst>
              <a:ext uri="{FF2B5EF4-FFF2-40B4-BE49-F238E27FC236}">
                <a16:creationId xmlns:a16="http://schemas.microsoft.com/office/drawing/2014/main" id="{20A5EEB9-39B6-4D7F-836F-AAF8C453B4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337" y="3706316"/>
            <a:ext cx="3174592" cy="2111104"/>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descr="Op het gemak - Rotonde - rotondekunst.eu">
            <a:extLst>
              <a:ext uri="{FF2B5EF4-FFF2-40B4-BE49-F238E27FC236}">
                <a16:creationId xmlns:a16="http://schemas.microsoft.com/office/drawing/2014/main" id="{D6A45E6D-6B8D-472B-964A-0B852ED553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8756" y="3072849"/>
            <a:ext cx="4508763" cy="325867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Pissebedden Bestrijden: 11 Methodes Uitgelegd ...">
            <a:extLst>
              <a:ext uri="{FF2B5EF4-FFF2-40B4-BE49-F238E27FC236}">
                <a16:creationId xmlns:a16="http://schemas.microsoft.com/office/drawing/2014/main" id="{DA94D09D-081D-4EA0-A3B4-63D80715514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16861" y="1569236"/>
            <a:ext cx="3392552" cy="177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48398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156966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Zilver</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pic>
        <p:nvPicPr>
          <p:cNvPr id="8194" name="Picture 2" descr="Zilver &amp;amp; Edelstaal | Kempkes.nl">
            <a:extLst>
              <a:ext uri="{FF2B5EF4-FFF2-40B4-BE49-F238E27FC236}">
                <a16:creationId xmlns:a16="http://schemas.microsoft.com/office/drawing/2014/main" id="{36626407-1FC4-4057-AB60-154B369D6E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640" y="4036334"/>
            <a:ext cx="4343686" cy="1925609"/>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ol.com | ONE TWO TOUCH schakelaar/stopcontact/USB ...">
            <a:extLst>
              <a:ext uri="{FF2B5EF4-FFF2-40B4-BE49-F238E27FC236}">
                <a16:creationId xmlns:a16="http://schemas.microsoft.com/office/drawing/2014/main" id="{8FEE64BD-F9FF-4AE6-9E0F-9C066FE38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93" y="1506955"/>
            <a:ext cx="523875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Vintage gerecycleerd losse printplaat groen zilver wit ...">
            <a:extLst>
              <a:ext uri="{FF2B5EF4-FFF2-40B4-BE49-F238E27FC236}">
                <a16:creationId xmlns:a16="http://schemas.microsoft.com/office/drawing/2014/main" id="{E5008D27-33CA-48D8-AC39-E7DFEF15D3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6505" y="1877820"/>
            <a:ext cx="3220852" cy="31023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10709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83099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Lithium, kobalt, nikkel…</a:t>
            </a:r>
          </a:p>
        </p:txBody>
      </p:sp>
      <p:pic>
        <p:nvPicPr>
          <p:cNvPr id="4" name="Afbeelding 3" descr="Afbeelding met persoon, vasthouden, hand, vlees&#10;&#10;Automatisch gegenereerde beschrijving">
            <a:extLst>
              <a:ext uri="{FF2B5EF4-FFF2-40B4-BE49-F238E27FC236}">
                <a16:creationId xmlns:a16="http://schemas.microsoft.com/office/drawing/2014/main" id="{9564559A-0985-483F-A57F-0C56E49995BD}"/>
              </a:ext>
            </a:extLst>
          </p:cNvPr>
          <p:cNvPicPr>
            <a:picLocks noChangeAspect="1"/>
          </p:cNvPicPr>
          <p:nvPr/>
        </p:nvPicPr>
        <p:blipFill>
          <a:blip r:embed="rId3"/>
          <a:stretch>
            <a:fillRect/>
          </a:stretch>
        </p:blipFill>
        <p:spPr>
          <a:xfrm>
            <a:off x="5138122" y="1255200"/>
            <a:ext cx="3783658" cy="2099602"/>
          </a:xfrm>
          <a:prstGeom prst="rect">
            <a:avLst/>
          </a:prstGeom>
        </p:spPr>
      </p:pic>
      <p:pic>
        <p:nvPicPr>
          <p:cNvPr id="7" name="Afbeelding 6" descr="Afbeelding met rots, rotsachtig, natuur, stapel&#10;&#10;Automatisch gegenereerde beschrijving">
            <a:extLst>
              <a:ext uri="{FF2B5EF4-FFF2-40B4-BE49-F238E27FC236}">
                <a16:creationId xmlns:a16="http://schemas.microsoft.com/office/drawing/2014/main" id="{76F59DC1-886E-47FA-AE69-14E77732817B}"/>
              </a:ext>
            </a:extLst>
          </p:cNvPr>
          <p:cNvPicPr>
            <a:picLocks noChangeAspect="1"/>
          </p:cNvPicPr>
          <p:nvPr/>
        </p:nvPicPr>
        <p:blipFill>
          <a:blip r:embed="rId4"/>
          <a:stretch>
            <a:fillRect/>
          </a:stretch>
        </p:blipFill>
        <p:spPr>
          <a:xfrm>
            <a:off x="5138122" y="3354802"/>
            <a:ext cx="3780000" cy="1735364"/>
          </a:xfrm>
          <a:prstGeom prst="rect">
            <a:avLst/>
          </a:prstGeom>
        </p:spPr>
      </p:pic>
      <p:pic>
        <p:nvPicPr>
          <p:cNvPr id="12" name="Afbeelding 11" descr="Afbeelding met tekst, elektronica&#10;&#10;Automatisch gegenereerde beschrijving">
            <a:extLst>
              <a:ext uri="{FF2B5EF4-FFF2-40B4-BE49-F238E27FC236}">
                <a16:creationId xmlns:a16="http://schemas.microsoft.com/office/drawing/2014/main" id="{05BACD1D-67F0-47AB-8B8A-40397AF711A9}"/>
              </a:ext>
            </a:extLst>
          </p:cNvPr>
          <p:cNvPicPr>
            <a:picLocks noChangeAspect="1"/>
          </p:cNvPicPr>
          <p:nvPr/>
        </p:nvPicPr>
        <p:blipFill>
          <a:blip r:embed="rId5"/>
          <a:stretch>
            <a:fillRect/>
          </a:stretch>
        </p:blipFill>
        <p:spPr>
          <a:xfrm>
            <a:off x="841702" y="2430334"/>
            <a:ext cx="2520000" cy="2520000"/>
          </a:xfrm>
          <a:prstGeom prst="rect">
            <a:avLst/>
          </a:prstGeom>
        </p:spPr>
      </p:pic>
      <p:sp>
        <p:nvSpPr>
          <p:cNvPr id="3" name="Tekstvak 2">
            <a:extLst>
              <a:ext uri="{FF2B5EF4-FFF2-40B4-BE49-F238E27FC236}">
                <a16:creationId xmlns:a16="http://schemas.microsoft.com/office/drawing/2014/main" id="{8A4A9D37-4DC5-4553-9230-E853E51B03E2}"/>
              </a:ext>
            </a:extLst>
          </p:cNvPr>
          <p:cNvSpPr txBox="1"/>
          <p:nvPr/>
        </p:nvSpPr>
        <p:spPr>
          <a:xfrm>
            <a:off x="3802743" y="3429000"/>
            <a:ext cx="508000" cy="830997"/>
          </a:xfrm>
          <a:prstGeom prst="rect">
            <a:avLst/>
          </a:prstGeom>
          <a:noFill/>
        </p:spPr>
        <p:txBody>
          <a:bodyPr wrap="square" rtlCol="0">
            <a:spAutoFit/>
          </a:bodyPr>
          <a:lstStyle/>
          <a:p>
            <a:r>
              <a:rPr lang="nl-NL" sz="4800"/>
              <a:t>=</a:t>
            </a:r>
            <a:endParaRPr lang="nl-BE" sz="4800"/>
          </a:p>
        </p:txBody>
      </p:sp>
      <p:pic>
        <p:nvPicPr>
          <p:cNvPr id="11" name="Afbeelding 10" descr="Afbeelding met dessert&#10;&#10;Automatisch gegenereerde beschrijving">
            <a:extLst>
              <a:ext uri="{FF2B5EF4-FFF2-40B4-BE49-F238E27FC236}">
                <a16:creationId xmlns:a16="http://schemas.microsoft.com/office/drawing/2014/main" id="{5E7CE645-81F7-4797-8BA1-4E95BE99054E}"/>
              </a:ext>
            </a:extLst>
          </p:cNvPr>
          <p:cNvPicPr>
            <a:picLocks noChangeAspect="1"/>
          </p:cNvPicPr>
          <p:nvPr/>
        </p:nvPicPr>
        <p:blipFill rotWithShape="1">
          <a:blip r:embed="rId6"/>
          <a:srcRect t="16392"/>
          <a:stretch/>
        </p:blipFill>
        <p:spPr>
          <a:xfrm>
            <a:off x="5134464" y="4781228"/>
            <a:ext cx="3780000" cy="2106906"/>
          </a:xfrm>
          <a:prstGeom prst="rect">
            <a:avLst/>
          </a:prstGeom>
        </p:spPr>
      </p:pic>
    </p:spTree>
    <p:extLst>
      <p:ext uri="{BB962C8B-B14F-4D97-AF65-F5344CB8AC3E}">
        <p14:creationId xmlns:p14="http://schemas.microsoft.com/office/powerpoint/2010/main" val="2402640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A06059F-5893-4468-B95E-2F12AEF246A5}"/>
              </a:ext>
            </a:extLst>
          </p:cNvPr>
          <p:cNvSpPr>
            <a:spLocks noGrp="1"/>
          </p:cNvSpPr>
          <p:nvPr>
            <p:ph type="title"/>
          </p:nvPr>
        </p:nvSpPr>
        <p:spPr>
          <a:xfrm>
            <a:off x="457200" y="274638"/>
            <a:ext cx="8229600" cy="1143000"/>
          </a:xfrm>
        </p:spPr>
        <p:txBody>
          <a:bodyPr>
            <a:normAutofit fontScale="90000"/>
          </a:bodyPr>
          <a:lstStyle/>
          <a:p>
            <a:r>
              <a:rPr lang="en-US"/>
              <a:t>Urban mining: an unimaginably valuable mine on earth </a:t>
            </a:r>
          </a:p>
        </p:txBody>
      </p:sp>
      <p:pic>
        <p:nvPicPr>
          <p:cNvPr id="2" name="Afbeelding 1">
            <a:extLst>
              <a:ext uri="{FF2B5EF4-FFF2-40B4-BE49-F238E27FC236}">
                <a16:creationId xmlns:a16="http://schemas.microsoft.com/office/drawing/2014/main" id="{8B1A5F94-B027-4F1C-ABF4-4B1713F4E362}"/>
              </a:ext>
            </a:extLst>
          </p:cNvPr>
          <p:cNvPicPr>
            <a:picLocks noChangeAspect="1"/>
          </p:cNvPicPr>
          <p:nvPr/>
        </p:nvPicPr>
        <p:blipFill>
          <a:blip r:embed="rId3"/>
          <a:stretch>
            <a:fillRect/>
          </a:stretch>
        </p:blipFill>
        <p:spPr>
          <a:xfrm>
            <a:off x="1181766" y="1600200"/>
            <a:ext cx="6780468" cy="4525963"/>
          </a:xfrm>
          <a:prstGeom prst="rect">
            <a:avLst/>
          </a:prstGeom>
          <a:noFill/>
        </p:spPr>
      </p:pic>
    </p:spTree>
    <p:extLst>
      <p:ext uri="{BB962C8B-B14F-4D97-AF65-F5344CB8AC3E}">
        <p14:creationId xmlns:p14="http://schemas.microsoft.com/office/powerpoint/2010/main" val="129219678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a:ln>
                  <a:noFill/>
                </a:ln>
                <a:solidFill>
                  <a:prstClr val="white"/>
                </a:solidFill>
                <a:effectLst/>
                <a:uLnTx/>
                <a:uFillTx/>
                <a:latin typeface="Calibri"/>
                <a:ea typeface="+mn-ea"/>
                <a:cs typeface="+mn-cs"/>
              </a:rPr>
              <a:t>Ronde 2: Grondstoffen; Puzzel time</a:t>
            </a:r>
            <a:endParaRPr kumimoji="0" lang="nl-BE" sz="20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45FB587E-B95D-447F-42A8-F15DD411787E}"/>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68480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55466" y="1082455"/>
            <a:ext cx="1685483"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Rusland</a:t>
            </a:r>
          </a:p>
        </p:txBody>
      </p:sp>
      <p:sp>
        <p:nvSpPr>
          <p:cNvPr id="9" name="Tekstvak 8">
            <a:extLst>
              <a:ext uri="{FF2B5EF4-FFF2-40B4-BE49-F238E27FC236}">
                <a16:creationId xmlns:a16="http://schemas.microsoft.com/office/drawing/2014/main" id="{005DCE66-06A0-48D4-8FEE-ED3D062BDE70}"/>
              </a:ext>
            </a:extLst>
          </p:cNvPr>
          <p:cNvSpPr txBox="1"/>
          <p:nvPr/>
        </p:nvSpPr>
        <p:spPr>
          <a:xfrm>
            <a:off x="1876727" y="1082455"/>
            <a:ext cx="1621788"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S. – </a:t>
            </a:r>
            <a:r>
              <a:rPr kumimoji="0" lang="nl-BE" sz="2400" b="0" i="0" u="none" strike="noStrike" kern="1200" cap="none" spc="0" normalizeH="0" baseline="0" noProof="0" err="1">
                <a:ln>
                  <a:noFill/>
                </a:ln>
                <a:solidFill>
                  <a:prstClr val="white"/>
                </a:solidFill>
                <a:effectLst/>
                <a:uLnTx/>
                <a:uFillTx/>
                <a:latin typeface="Calibri" panose="020F0502020204030204"/>
                <a:ea typeface="+mn-ea"/>
                <a:cs typeface="+mn-cs"/>
              </a:rPr>
              <a:t>Arabi</a:t>
            </a:r>
            <a:r>
              <a:rPr lang="nl-BE" sz="2400">
                <a:solidFill>
                  <a:prstClr val="white"/>
                </a:solidFill>
                <a:latin typeface="Calibri" panose="020F0502020204030204"/>
              </a:rPr>
              <a:t>ë</a:t>
            </a: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a:solidFill>
                  <a:prstClr val="white"/>
                </a:solidFill>
                <a:latin typeface="Calibri" panose="020F0502020204030204"/>
              </a:rPr>
              <a:t>Co</a:t>
            </a:r>
            <a:endParaRPr kumimoji="0" lang="nl-BE"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ea"/>
                <a:cs typeface="+mn-cs"/>
              </a:rPr>
              <a:t>Stoute kabouters, de </a:t>
            </a:r>
            <a:r>
              <a:rPr kumimoji="0" lang="nl-BE" sz="1400" b="0" i="0" u="none" strike="noStrike" kern="1200" cap="none" spc="0" normalizeH="0" baseline="0" noProof="0" err="1">
                <a:ln>
                  <a:noFill/>
                </a:ln>
                <a:solidFill>
                  <a:prstClr val="white"/>
                </a:solidFill>
                <a:effectLst/>
                <a:uLnTx/>
                <a:uFillTx/>
                <a:latin typeface="Calibri" panose="020F0502020204030204"/>
                <a:ea typeface="+mn-ea"/>
                <a:cs typeface="+mn-cs"/>
              </a:rPr>
              <a:t>cobalden</a:t>
            </a:r>
            <a:endParaRPr kumimoji="0" lang="nl-BE"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46108" y="1692901"/>
            <a:ext cx="1683025" cy="646331"/>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1200">
                <a:solidFill>
                  <a:prstClr val="white"/>
                </a:solidFill>
                <a:latin typeface="Calibri" panose="020F0502020204030204"/>
              </a:rPr>
              <a:t>Voor r</a:t>
            </a:r>
            <a:r>
              <a:rPr kumimoji="0" lang="nl-BE" sz="1200" b="0" i="0" u="none" strike="noStrike" kern="1200" cap="none" spc="0" normalizeH="0" baseline="0" noProof="0" err="1">
                <a:ln>
                  <a:noFill/>
                </a:ln>
                <a:solidFill>
                  <a:prstClr val="white"/>
                </a:solidFill>
                <a:effectLst/>
                <a:uLnTx/>
                <a:uFillTx/>
                <a:latin typeface="Calibri" panose="020F0502020204030204"/>
                <a:ea typeface="+mn-ea"/>
                <a:cs typeface="+mn-cs"/>
              </a:rPr>
              <a:t>oestvrijstaal</a:t>
            </a: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 </a:t>
            </a:r>
            <a:r>
              <a:rPr lang="nl-BE" sz="1200">
                <a:solidFill>
                  <a:prstClr val="white"/>
                </a:solidFill>
                <a:latin typeface="Calibri" panose="020F0502020204030204"/>
              </a:rPr>
              <a:t>en </a:t>
            </a: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 oplaadbare batterijen</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 </a:t>
            </a: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30017" cy="346249"/>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schemeClr val="bg1"/>
                </a:solidFill>
                <a:effectLst/>
                <a:uLnTx/>
                <a:uFillTx/>
                <a:latin typeface="Calibri" panose="020F0502020204030204"/>
                <a:ea typeface="+mn-ea"/>
                <a:cs typeface="+mn-cs"/>
              </a:rPr>
              <a:t>Q8</a:t>
            </a: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4449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Ni</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901574" y="2423837"/>
            <a:ext cx="1572095"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Ook in het menselijk lichaam</a:t>
            </a: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11825" y="2381689"/>
            <a:ext cx="1798045" cy="646331"/>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Bijproduct voor erts </a:t>
            </a:r>
            <a:r>
              <a:rPr kumimoji="0" lang="nl-BE" sz="1200" b="0" i="0" u="none" strike="noStrike" kern="1200" cap="none" spc="0" normalizeH="0" baseline="0" noProof="0" err="1">
                <a:ln>
                  <a:noFill/>
                </a:ln>
                <a:solidFill>
                  <a:prstClr val="white"/>
                </a:solidFill>
                <a:effectLst/>
                <a:uLnTx/>
                <a:uFillTx/>
                <a:latin typeface="Calibri" panose="020F0502020204030204"/>
                <a:ea typeface="+mn-ea"/>
                <a:cs typeface="+mn-cs"/>
              </a:rPr>
              <a:t>waarui</a:t>
            </a:r>
            <a:r>
              <a:rPr lang="nl-BE" sz="1200">
                <a:solidFill>
                  <a:prstClr val="white"/>
                </a:solidFill>
                <a:latin typeface="Calibri" panose="020F0502020204030204"/>
              </a:rPr>
              <a:t>t geen koper te winnen valt</a:t>
            </a:r>
            <a:endParaRPr kumimoji="0" lang="nl-BE"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574551"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Ontstaan uit plankton</a:t>
            </a:r>
            <a:endParaRPr kumimoji="0" lang="nl-BE"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148154"/>
            <a:ext cx="1683025"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Voor brandstoffen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55142" y="3139005"/>
            <a:ext cx="157455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Congo</a:t>
            </a:r>
            <a:endParaRPr kumimoji="0" lang="nl-BE" sz="2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67402" y="5140075"/>
            <a:ext cx="1381437" cy="473667"/>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Afbeelding 24" descr="Afbeelding met gras, buiten, persoon, boom&#10;&#10;Automatisch gegenereerde beschrijving">
            <a:extLst>
              <a:ext uri="{FF2B5EF4-FFF2-40B4-BE49-F238E27FC236}">
                <a16:creationId xmlns:a16="http://schemas.microsoft.com/office/drawing/2014/main" id="{480A4D99-2BAA-4A46-9590-9F8A819387B1}"/>
              </a:ext>
            </a:extLst>
          </p:cNvPr>
          <p:cNvPicPr>
            <a:picLocks noChangeAspect="1"/>
          </p:cNvPicPr>
          <p:nvPr/>
        </p:nvPicPr>
        <p:blipFill>
          <a:blip r:embed="rId4"/>
          <a:stretch>
            <a:fillRect/>
          </a:stretch>
        </p:blipFill>
        <p:spPr>
          <a:xfrm>
            <a:off x="5481484" y="500241"/>
            <a:ext cx="4348316" cy="3261238"/>
          </a:xfrm>
          <a:prstGeom prst="rect">
            <a:avLst/>
          </a:prstGeom>
        </p:spPr>
      </p:pic>
    </p:spTree>
    <p:extLst>
      <p:ext uri="{BB962C8B-B14F-4D97-AF65-F5344CB8AC3E}">
        <p14:creationId xmlns:p14="http://schemas.microsoft.com/office/powerpoint/2010/main" val="175753411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2"/>
          <a:srcRect l="9410" t="6390" r="4702" b="2992"/>
          <a:stretch/>
        </p:blipFill>
        <p:spPr>
          <a:xfrm>
            <a:off x="0" y="402270"/>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70718" y="896919"/>
            <a:ext cx="1630017"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Au</a:t>
            </a:r>
          </a:p>
        </p:txBody>
      </p:sp>
      <p:sp>
        <p:nvSpPr>
          <p:cNvPr id="9" name="Tekstvak 8">
            <a:extLst>
              <a:ext uri="{FF2B5EF4-FFF2-40B4-BE49-F238E27FC236}">
                <a16:creationId xmlns:a16="http://schemas.microsoft.com/office/drawing/2014/main" id="{005DCE66-06A0-48D4-8FEE-ED3D062BDE70}"/>
              </a:ext>
            </a:extLst>
          </p:cNvPr>
          <p:cNvSpPr txBox="1"/>
          <p:nvPr/>
        </p:nvSpPr>
        <p:spPr>
          <a:xfrm>
            <a:off x="1829373" y="946011"/>
            <a:ext cx="1682452"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ea"/>
                <a:cs typeface="+mn-cs"/>
              </a:rPr>
              <a:t>Voor kernwapens en kernreactoren </a:t>
            </a:r>
          </a:p>
        </p:txBody>
      </p:sp>
      <p:sp>
        <p:nvSpPr>
          <p:cNvPr id="10" name="Tekstvak 9">
            <a:extLst>
              <a:ext uri="{FF2B5EF4-FFF2-40B4-BE49-F238E27FC236}">
                <a16:creationId xmlns:a16="http://schemas.microsoft.com/office/drawing/2014/main" id="{DB7F7704-E231-412C-BCD5-C714F2C0A9E4}"/>
              </a:ext>
            </a:extLst>
          </p:cNvPr>
          <p:cNvSpPr txBox="1"/>
          <p:nvPr/>
        </p:nvSpPr>
        <p:spPr>
          <a:xfrm>
            <a:off x="3662656" y="995916"/>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a:solidFill>
                  <a:prstClr val="white"/>
                </a:solidFill>
                <a:latin typeface="Calibri" panose="020F0502020204030204"/>
              </a:rPr>
              <a:t>U</a:t>
            </a:r>
            <a:endParaRPr kumimoji="0" lang="nl-BE"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574551" cy="40011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a:ln>
                  <a:noFill/>
                </a:ln>
                <a:solidFill>
                  <a:prstClr val="white"/>
                </a:solidFill>
                <a:effectLst/>
                <a:uLnTx/>
                <a:uFillTx/>
                <a:latin typeface="Calibri" panose="020F0502020204030204"/>
                <a:ea typeface="+mn-ea"/>
                <a:cs typeface="+mn-cs"/>
              </a:rPr>
              <a:t>Giftig</a:t>
            </a:r>
          </a:p>
        </p:txBody>
      </p:sp>
      <p:sp>
        <p:nvSpPr>
          <p:cNvPr id="12" name="Tekstvak 11">
            <a:extLst>
              <a:ext uri="{FF2B5EF4-FFF2-40B4-BE49-F238E27FC236}">
                <a16:creationId xmlns:a16="http://schemas.microsoft.com/office/drawing/2014/main" id="{B08214A3-C5CE-489A-822E-BCBDDCDDB4AF}"/>
              </a:ext>
            </a:extLst>
          </p:cNvPr>
          <p:cNvSpPr txBox="1"/>
          <p:nvPr/>
        </p:nvSpPr>
        <p:spPr>
          <a:xfrm>
            <a:off x="1828800" y="1586203"/>
            <a:ext cx="1683025" cy="646331"/>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1200">
                <a:solidFill>
                  <a:prstClr val="white"/>
                </a:solidFill>
                <a:latin typeface="Calibri" panose="020F0502020204030204"/>
              </a:rPr>
              <a:t>Vooral voor elektrische draden en magnetrons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BE" sz="12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630985"/>
            <a:ext cx="1612017" cy="623248"/>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schemeClr val="bg1"/>
                </a:solidFill>
                <a:effectLst/>
                <a:uLnTx/>
                <a:uFillTx/>
                <a:latin typeface="Calibri" panose="020F0502020204030204"/>
                <a:ea typeface="+mn-ea"/>
                <a:cs typeface="+mn-cs"/>
              </a:rPr>
              <a:t>Uranus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schemeClr val="bg1"/>
              </a:solidFill>
              <a:effectLst/>
              <a:uLnTx/>
              <a:uFillTx/>
              <a:latin typeface="Calibri" panose="020F0502020204030204"/>
              <a:ea typeface="+mn-ea"/>
              <a:cs typeface="+mn-cs"/>
            </a:endParaRPr>
          </a:p>
        </p:txBody>
      </p:sp>
      <p:sp>
        <p:nvSpPr>
          <p:cNvPr id="14" name="Tekstvak 13">
            <a:extLst>
              <a:ext uri="{FF2B5EF4-FFF2-40B4-BE49-F238E27FC236}">
                <a16:creationId xmlns:a16="http://schemas.microsoft.com/office/drawing/2014/main" id="{2E207A7F-BCA8-47D4-8B71-362F49E88D7B}"/>
              </a:ext>
            </a:extLst>
          </p:cNvPr>
          <p:cNvSpPr txBox="1"/>
          <p:nvPr/>
        </p:nvSpPr>
        <p:spPr>
          <a:xfrm>
            <a:off x="70718" y="2332662"/>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Cu</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846108" y="2312417"/>
            <a:ext cx="1572095"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Zuid-Afrika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52248" y="2327305"/>
            <a:ext cx="1798045"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Is na lood het makkelijkst te buigen en vervormen</a:t>
            </a: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2989085"/>
            <a:ext cx="1574551" cy="715581"/>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Is na zilver de beste geleider voor elektriciteit</a:t>
            </a:r>
            <a:endParaRPr kumimoji="0" lang="nl-BE"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012781"/>
            <a:ext cx="1683025"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Voor muntgeld en sieraden</a:t>
            </a:r>
          </a:p>
        </p:txBody>
      </p:sp>
      <p:sp>
        <p:nvSpPr>
          <p:cNvPr id="19" name="Tekstvak 18">
            <a:extLst>
              <a:ext uri="{FF2B5EF4-FFF2-40B4-BE49-F238E27FC236}">
                <a16:creationId xmlns:a16="http://schemas.microsoft.com/office/drawing/2014/main" id="{5325CE59-F449-40BC-9389-828B74F06EF3}"/>
              </a:ext>
            </a:extLst>
          </p:cNvPr>
          <p:cNvSpPr txBox="1"/>
          <p:nvPr/>
        </p:nvSpPr>
        <p:spPr>
          <a:xfrm>
            <a:off x="3617675" y="3048298"/>
            <a:ext cx="1612017"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Chili</a:t>
            </a:r>
            <a:endParaRPr kumimoji="0" lang="nl-BE" sz="2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396994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4046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67403" y="508292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Image 5" descr="Une image contenant extérieur, personne, herbe, groupe&#10;&#10;Description générée automatiquement">
            <a:extLst>
              <a:ext uri="{FF2B5EF4-FFF2-40B4-BE49-F238E27FC236}">
                <a16:creationId xmlns:a16="http://schemas.microsoft.com/office/drawing/2014/main" id="{A0099968-B5CB-47B0-B9F2-D07B5EEF8D95}"/>
              </a:ext>
            </a:extLst>
          </p:cNvPr>
          <p:cNvPicPr>
            <a:picLocks noChangeAspect="1"/>
          </p:cNvPicPr>
          <p:nvPr/>
        </p:nvPicPr>
        <p:blipFill rotWithShape="1">
          <a:blip r:embed="rId3"/>
          <a:srcRect l="3386" t="-24" r="2483" b="-401"/>
          <a:stretch/>
        </p:blipFill>
        <p:spPr>
          <a:xfrm>
            <a:off x="5536009" y="505562"/>
            <a:ext cx="3865264" cy="2750400"/>
          </a:xfrm>
          <a:prstGeom prst="rect">
            <a:avLst/>
          </a:prstGeom>
        </p:spPr>
      </p:pic>
    </p:spTree>
    <p:extLst>
      <p:ext uri="{BB962C8B-B14F-4D97-AF65-F5344CB8AC3E}">
        <p14:creationId xmlns:p14="http://schemas.microsoft.com/office/powerpoint/2010/main" val="417795965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a:ln>
                  <a:noFill/>
                </a:ln>
                <a:solidFill>
                  <a:prstClr val="white"/>
                </a:solidFill>
                <a:effectLst/>
                <a:uLnTx/>
                <a:uFillTx/>
                <a:latin typeface="Calibri"/>
                <a:ea typeface="+mn-ea"/>
                <a:cs typeface="+mn-cs"/>
              </a:rPr>
              <a:t>Ronde 2: P</a:t>
            </a:r>
            <a:r>
              <a:rPr lang="nl-NL" sz="7200" err="1">
                <a:solidFill>
                  <a:prstClr val="white"/>
                </a:solidFill>
                <a:latin typeface="Calibri"/>
              </a:rPr>
              <a:t>uzzel</a:t>
            </a:r>
            <a:r>
              <a:rPr lang="nl-NL" sz="7200">
                <a:solidFill>
                  <a:prstClr val="white"/>
                </a:solidFill>
                <a:latin typeface="Calibri"/>
              </a:rPr>
              <a:t> time; Antwoorden</a:t>
            </a:r>
            <a:endParaRPr kumimoji="0" lang="nl-BE" sz="20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B5B17B39-BA6F-CAAC-1048-19E011E5F6C1}"/>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208163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110932" y="1133694"/>
            <a:ext cx="1630017"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70C0"/>
                </a:solidFill>
                <a:effectLst/>
                <a:uLnTx/>
                <a:uFillTx/>
                <a:latin typeface="Calibri" panose="020F0502020204030204"/>
                <a:ea typeface="+mn-ea"/>
                <a:cs typeface="+mn-cs"/>
              </a:rPr>
              <a:t>Rusland</a:t>
            </a:r>
          </a:p>
        </p:txBody>
      </p:sp>
      <p:sp>
        <p:nvSpPr>
          <p:cNvPr id="9" name="Tekstvak 8">
            <a:extLst>
              <a:ext uri="{FF2B5EF4-FFF2-40B4-BE49-F238E27FC236}">
                <a16:creationId xmlns:a16="http://schemas.microsoft.com/office/drawing/2014/main" id="{005DCE66-06A0-48D4-8FEE-ED3D062BDE70}"/>
              </a:ext>
            </a:extLst>
          </p:cNvPr>
          <p:cNvSpPr txBox="1"/>
          <p:nvPr/>
        </p:nvSpPr>
        <p:spPr>
          <a:xfrm>
            <a:off x="1876727" y="1082455"/>
            <a:ext cx="1621788"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S. - </a:t>
            </a:r>
            <a:r>
              <a:rPr kumimoji="0" lang="nl-BE" sz="2400" b="0" i="0" u="none" strike="noStrike" kern="1200" cap="none" spc="0" normalizeH="0" baseline="0" noProof="0" err="1">
                <a:ln>
                  <a:noFill/>
                </a:ln>
                <a:solidFill>
                  <a:prstClr val="white"/>
                </a:solidFill>
                <a:effectLst/>
                <a:uLnTx/>
                <a:uFillTx/>
                <a:latin typeface="Calibri" panose="020F0502020204030204"/>
                <a:ea typeface="+mn-ea"/>
                <a:cs typeface="+mn-cs"/>
              </a:rPr>
              <a:t>Arabi</a:t>
            </a:r>
            <a:r>
              <a:rPr lang="nl-BE" sz="2400">
                <a:solidFill>
                  <a:prstClr val="white"/>
                </a:solidFill>
                <a:latin typeface="Calibri" panose="020F0502020204030204"/>
              </a:rPr>
              <a:t>ë</a:t>
            </a:r>
            <a:endParaRPr kumimoji="0" lang="nl-BE"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2400">
                <a:solidFill>
                  <a:srgbClr val="FFC000"/>
                </a:solidFill>
                <a:latin typeface="Calibri" panose="020F0502020204030204"/>
              </a:rPr>
              <a:t>Co</a:t>
            </a:r>
            <a:endParaRPr kumimoji="0" lang="nl-BE" sz="24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srgbClr val="FFC000"/>
                </a:solidFill>
                <a:effectLst/>
                <a:uLnTx/>
                <a:uFillTx/>
                <a:latin typeface="Calibri" panose="020F0502020204030204"/>
                <a:ea typeface="+mn-ea"/>
                <a:cs typeface="+mn-cs"/>
              </a:rPr>
              <a:t>Stoute kabouters, de </a:t>
            </a:r>
            <a:r>
              <a:rPr kumimoji="0" lang="nl-BE" sz="1400" b="0" i="0" u="none" strike="noStrike" kern="1200" cap="none" spc="0" normalizeH="0" baseline="0" noProof="0" err="1">
                <a:ln>
                  <a:noFill/>
                </a:ln>
                <a:solidFill>
                  <a:srgbClr val="FFC000"/>
                </a:solidFill>
                <a:effectLst/>
                <a:uLnTx/>
                <a:uFillTx/>
                <a:latin typeface="Calibri" panose="020F0502020204030204"/>
                <a:ea typeface="+mn-ea"/>
                <a:cs typeface="+mn-cs"/>
              </a:rPr>
              <a:t>cobalden</a:t>
            </a:r>
            <a:endParaRPr kumimoji="0" lang="nl-BE" sz="14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12" name="Tekstvak 11">
            <a:extLst>
              <a:ext uri="{FF2B5EF4-FFF2-40B4-BE49-F238E27FC236}">
                <a16:creationId xmlns:a16="http://schemas.microsoft.com/office/drawing/2014/main" id="{B08214A3-C5CE-489A-822E-BCBDDCDDB4AF}"/>
              </a:ext>
            </a:extLst>
          </p:cNvPr>
          <p:cNvSpPr txBox="1"/>
          <p:nvPr/>
        </p:nvSpPr>
        <p:spPr>
          <a:xfrm>
            <a:off x="1828800" y="1722134"/>
            <a:ext cx="1683025"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BE" sz="1200">
                <a:solidFill>
                  <a:srgbClr val="0070C0"/>
                </a:solidFill>
                <a:latin typeface="Calibri" panose="020F0502020204030204"/>
              </a:rPr>
              <a:t>Voor r</a:t>
            </a:r>
            <a:r>
              <a:rPr kumimoji="0" lang="nl-BE" sz="1200" b="0" i="0" u="none" strike="noStrike" kern="1200" cap="none" spc="0" normalizeH="0" baseline="0" noProof="0" err="1">
                <a:ln>
                  <a:noFill/>
                </a:ln>
                <a:solidFill>
                  <a:srgbClr val="0070C0"/>
                </a:solidFill>
                <a:effectLst/>
                <a:uLnTx/>
                <a:uFillTx/>
                <a:latin typeface="Calibri" panose="020F0502020204030204"/>
                <a:ea typeface="+mn-ea"/>
                <a:cs typeface="+mn-cs"/>
              </a:rPr>
              <a:t>oestvrijstaal</a:t>
            </a:r>
            <a:r>
              <a:rPr kumimoji="0" lang="nl-BE" sz="1200" b="0" i="0" u="none" strike="noStrike" kern="1200" cap="none" spc="0" normalizeH="0" baseline="0" noProof="0">
                <a:ln>
                  <a:noFill/>
                </a:ln>
                <a:solidFill>
                  <a:srgbClr val="0070C0"/>
                </a:solidFill>
                <a:effectLst/>
                <a:uLnTx/>
                <a:uFillTx/>
                <a:latin typeface="Calibri" panose="020F0502020204030204"/>
                <a:ea typeface="+mn-ea"/>
                <a:cs typeface="+mn-cs"/>
              </a:rPr>
              <a:t> </a:t>
            </a:r>
            <a:r>
              <a:rPr lang="nl-BE" sz="1200">
                <a:solidFill>
                  <a:srgbClr val="0070C0"/>
                </a:solidFill>
                <a:latin typeface="Calibri" panose="020F0502020204030204"/>
              </a:rPr>
              <a:t>en </a:t>
            </a:r>
            <a:r>
              <a:rPr kumimoji="0" lang="nl-BE" sz="1200" b="0" i="0" u="none" strike="noStrike" kern="1200" cap="none" spc="0" normalizeH="0" baseline="0" noProof="0">
                <a:ln>
                  <a:noFill/>
                </a:ln>
                <a:solidFill>
                  <a:srgbClr val="0070C0"/>
                </a:solidFill>
                <a:effectLst/>
                <a:uLnTx/>
                <a:uFillTx/>
                <a:latin typeface="Calibri" panose="020F0502020204030204"/>
                <a:ea typeface="+mn-ea"/>
                <a:cs typeface="+mn-cs"/>
              </a:rPr>
              <a:t> oplaadbare batterijen </a:t>
            </a: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12017" cy="346249"/>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schemeClr val="bg1"/>
                </a:solidFill>
                <a:effectLst/>
                <a:uLnTx/>
                <a:uFillTx/>
                <a:latin typeface="Calibri" panose="020F0502020204030204"/>
                <a:ea typeface="+mn-ea"/>
                <a:cs typeface="+mn-cs"/>
              </a:rPr>
              <a:t>Q8</a:t>
            </a: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4449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70C0"/>
                </a:solidFill>
                <a:effectLst/>
                <a:uLnTx/>
                <a:uFillTx/>
                <a:latin typeface="Calibri" panose="020F0502020204030204"/>
                <a:ea typeface="+mn-ea"/>
                <a:cs typeface="+mn-cs"/>
              </a:rPr>
              <a:t>Ni</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901574" y="2423837"/>
            <a:ext cx="1572095"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srgbClr val="FFC000"/>
                </a:solidFill>
                <a:effectLst/>
                <a:uLnTx/>
                <a:uFillTx/>
                <a:latin typeface="Calibri" panose="020F0502020204030204"/>
                <a:ea typeface="+mn-lt"/>
                <a:cs typeface="Calibri" panose="020F0502020204030204"/>
              </a:rPr>
              <a:t>Ook in het menselijk lichaam</a:t>
            </a:r>
            <a:endParaRPr kumimoji="0" lang="en-US" sz="1400" b="0" i="0" u="none" strike="noStrike" kern="1200" cap="none" spc="0" normalizeH="0" baseline="0" noProof="0">
              <a:ln>
                <a:noFill/>
              </a:ln>
              <a:solidFill>
                <a:srgbClr val="FFC000"/>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11825" y="2381689"/>
            <a:ext cx="1798045" cy="646331"/>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srgbClr val="0070C0"/>
                </a:solidFill>
                <a:effectLst/>
                <a:uLnTx/>
                <a:uFillTx/>
                <a:latin typeface="Calibri" panose="020F0502020204030204"/>
                <a:ea typeface="+mn-ea"/>
                <a:cs typeface="+mn-cs"/>
              </a:rPr>
              <a:t>Bijproduct voor erts </a:t>
            </a:r>
            <a:r>
              <a:rPr kumimoji="0" lang="nl-BE" sz="1200" b="0" i="0" u="none" strike="noStrike" kern="1200" cap="none" spc="0" normalizeH="0" baseline="0" noProof="0" err="1">
                <a:ln>
                  <a:noFill/>
                </a:ln>
                <a:solidFill>
                  <a:srgbClr val="0070C0"/>
                </a:solidFill>
                <a:effectLst/>
                <a:uLnTx/>
                <a:uFillTx/>
                <a:latin typeface="Calibri" panose="020F0502020204030204"/>
                <a:ea typeface="+mn-ea"/>
                <a:cs typeface="+mn-cs"/>
              </a:rPr>
              <a:t>waarui</a:t>
            </a:r>
            <a:r>
              <a:rPr lang="nl-BE" sz="1200">
                <a:solidFill>
                  <a:srgbClr val="0070C0"/>
                </a:solidFill>
                <a:latin typeface="Calibri" panose="020F0502020204030204"/>
              </a:rPr>
              <a:t>t geen koper te winnen valt</a:t>
            </a:r>
            <a:endParaRPr kumimoji="0" lang="nl-BE" sz="12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574551"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Ontstaan uit plankton</a:t>
            </a:r>
            <a:endParaRPr kumimoji="0" lang="nl-BE"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148154"/>
            <a:ext cx="1683025"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lt"/>
                <a:cs typeface="Calibri" panose="020F0502020204030204"/>
              </a:rPr>
              <a:t>Voor brandstoffen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55142" y="3139005"/>
            <a:ext cx="157455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FFC000"/>
                </a:solidFill>
                <a:effectLst/>
                <a:uLnTx/>
                <a:uFillTx/>
                <a:latin typeface="Calibri" panose="020F0502020204030204"/>
                <a:ea typeface="+mn-ea"/>
                <a:cs typeface="+mn-cs"/>
              </a:rPr>
              <a:t>Congo</a:t>
            </a:r>
            <a:endParaRPr kumimoji="0" lang="nl-BE" sz="2400" b="0" i="0" u="none" strike="noStrike" kern="1200" cap="none" spc="0" normalizeH="0" baseline="0" noProof="0">
              <a:ln>
                <a:noFill/>
              </a:ln>
              <a:solidFill>
                <a:srgbClr val="FFC000"/>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307777"/>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7307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a:ln>
                  <a:noFill/>
                </a:ln>
                <a:solidFill>
                  <a:srgbClr val="0070C0"/>
                </a:solidFill>
                <a:effectLst/>
                <a:uLnTx/>
                <a:uFillTx/>
                <a:latin typeface="Calibri" panose="020F0502020204030204"/>
                <a:ea typeface="+mn-ea"/>
                <a:cs typeface="+mn-cs"/>
              </a:rPr>
              <a:t>Nikkel</a:t>
            </a:r>
            <a:endParaRPr kumimoji="0" lang="nl-BE" sz="2000" b="0" i="0" u="none" strike="noStrike" kern="1200" cap="none" spc="0" normalizeH="0" baseline="0" noProof="0">
              <a:ln>
                <a:noFill/>
              </a:ln>
              <a:solidFill>
                <a:srgbClr val="0070C0"/>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7307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a:ln>
                  <a:noFill/>
                </a:ln>
                <a:solidFill>
                  <a:srgbClr val="FFC000"/>
                </a:solidFill>
                <a:effectLst/>
                <a:uLnTx/>
                <a:uFillTx/>
                <a:latin typeface="Calibri" panose="020F0502020204030204"/>
                <a:ea typeface="+mn-ea"/>
                <a:cs typeface="+mn-cs"/>
              </a:rPr>
              <a:t>Kobalt</a:t>
            </a:r>
            <a:endParaRPr kumimoji="0" lang="nl-BE" sz="2000" b="0" i="0" u="none" strike="noStrike" kern="1200" cap="none" spc="0" normalizeH="0" baseline="0" noProof="0">
              <a:ln>
                <a:noFill/>
              </a:ln>
              <a:solidFill>
                <a:srgbClr val="FFC000"/>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90263" y="514007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a:ln>
                  <a:noFill/>
                </a:ln>
                <a:solidFill>
                  <a:schemeClr val="bg1"/>
                </a:solidFill>
                <a:effectLst/>
                <a:uLnTx/>
                <a:uFillTx/>
                <a:latin typeface="Calibri" panose="020F0502020204030204"/>
                <a:ea typeface="+mn-ea"/>
                <a:cs typeface="+mn-cs"/>
              </a:rPr>
              <a:t>Aardolie</a:t>
            </a:r>
            <a:endParaRPr kumimoji="0" lang="nl-BE" sz="2000" b="0" i="0" u="none" strike="noStrike" kern="1200" cap="none" spc="0" normalizeH="0" baseline="0" noProof="0">
              <a:ln>
                <a:noFill/>
              </a:ln>
              <a:solidFill>
                <a:schemeClr val="bg1"/>
              </a:solidFill>
              <a:effectLst/>
              <a:uLnTx/>
              <a:uFillTx/>
              <a:latin typeface="Calibri" panose="020F0502020204030204"/>
              <a:ea typeface="+mn-ea"/>
              <a:cs typeface="+mn-cs"/>
            </a:endParaRPr>
          </a:p>
        </p:txBody>
      </p:sp>
      <p:pic>
        <p:nvPicPr>
          <p:cNvPr id="6" name="Afbeelding 5" descr="Afbeelding met gras, buiten, persoon, boom&#10;&#10;Automatisch gegenereerde beschrijving">
            <a:extLst>
              <a:ext uri="{FF2B5EF4-FFF2-40B4-BE49-F238E27FC236}">
                <a16:creationId xmlns:a16="http://schemas.microsoft.com/office/drawing/2014/main" id="{0DA5F1F0-2437-4E79-9E91-E675194065B6}"/>
              </a:ext>
            </a:extLst>
          </p:cNvPr>
          <p:cNvPicPr>
            <a:picLocks noChangeAspect="1"/>
          </p:cNvPicPr>
          <p:nvPr/>
        </p:nvPicPr>
        <p:blipFill>
          <a:blip r:embed="rId4"/>
          <a:stretch>
            <a:fillRect/>
          </a:stretch>
        </p:blipFill>
        <p:spPr>
          <a:xfrm>
            <a:off x="5481484" y="500241"/>
            <a:ext cx="4348316" cy="3261238"/>
          </a:xfrm>
          <a:prstGeom prst="rect">
            <a:avLst/>
          </a:prstGeom>
        </p:spPr>
      </p:pic>
    </p:spTree>
    <p:extLst>
      <p:ext uri="{BB962C8B-B14F-4D97-AF65-F5344CB8AC3E}">
        <p14:creationId xmlns:p14="http://schemas.microsoft.com/office/powerpoint/2010/main" val="31225930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DF724A3-E4DC-442C-8547-5C54163445E1}"/>
              </a:ext>
            </a:extLst>
          </p:cNvPr>
          <p:cNvSpPr>
            <a:spLocks noGrp="1"/>
          </p:cNvSpPr>
          <p:nvPr>
            <p:ph type="ctrTitle"/>
          </p:nvPr>
        </p:nvSpPr>
        <p:spPr/>
        <p:txBody>
          <a:bodyPr/>
          <a:lstStyle/>
          <a:p>
            <a:endParaRPr lang="nl-BE"/>
          </a:p>
        </p:txBody>
      </p:sp>
      <p:sp>
        <p:nvSpPr>
          <p:cNvPr id="3" name="Ondertitel 2">
            <a:extLst>
              <a:ext uri="{FF2B5EF4-FFF2-40B4-BE49-F238E27FC236}">
                <a16:creationId xmlns:a16="http://schemas.microsoft.com/office/drawing/2014/main" id="{BC549547-61F6-4D19-B835-C302F9F759DE}"/>
              </a:ext>
            </a:extLst>
          </p:cNvPr>
          <p:cNvSpPr>
            <a:spLocks noGrp="1"/>
          </p:cNvSpPr>
          <p:nvPr>
            <p:ph type="subTitle" idx="1"/>
          </p:nvPr>
        </p:nvSpPr>
        <p:spPr/>
        <p:txBody>
          <a:bodyPr/>
          <a:lstStyle/>
          <a:p>
            <a:endParaRPr lang="nl-BE"/>
          </a:p>
        </p:txBody>
      </p:sp>
      <p:pic>
        <p:nvPicPr>
          <p:cNvPr id="5" name="Afbeelding 4">
            <a:extLst>
              <a:ext uri="{FF2B5EF4-FFF2-40B4-BE49-F238E27FC236}">
                <a16:creationId xmlns:a16="http://schemas.microsoft.com/office/drawing/2014/main" id="{D168640F-1FCF-4106-A2C1-3357DAE866C8}"/>
              </a:ext>
            </a:extLst>
          </p:cNvPr>
          <p:cNvPicPr>
            <a:picLocks noChangeAspect="1"/>
          </p:cNvPicPr>
          <p:nvPr/>
        </p:nvPicPr>
        <p:blipFill rotWithShape="1">
          <a:blip r:embed="rId3"/>
          <a:srcRect l="9410" t="6390" r="4702" b="2992"/>
          <a:stretch/>
        </p:blipFill>
        <p:spPr>
          <a:xfrm>
            <a:off x="0" y="500241"/>
            <a:ext cx="9144000" cy="5424891"/>
          </a:xfrm>
          <a:prstGeom prst="rect">
            <a:avLst/>
          </a:prstGeom>
        </p:spPr>
      </p:pic>
      <p:sp>
        <p:nvSpPr>
          <p:cNvPr id="8" name="Tekstvak 7">
            <a:extLst>
              <a:ext uri="{FF2B5EF4-FFF2-40B4-BE49-F238E27FC236}">
                <a16:creationId xmlns:a16="http://schemas.microsoft.com/office/drawing/2014/main" id="{381404C9-6FF9-40E7-B463-05DAF6010C3B}"/>
              </a:ext>
            </a:extLst>
          </p:cNvPr>
          <p:cNvSpPr txBox="1"/>
          <p:nvPr/>
        </p:nvSpPr>
        <p:spPr>
          <a:xfrm>
            <a:off x="110932" y="1065371"/>
            <a:ext cx="1630017" cy="438582"/>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rgbClr val="0070C0"/>
                </a:solidFill>
                <a:effectLst/>
                <a:uLnTx/>
                <a:uFillTx/>
                <a:latin typeface="Calibri" panose="020F0502020204030204"/>
                <a:ea typeface="+mn-ea"/>
                <a:cs typeface="+mn-cs"/>
              </a:rPr>
              <a:t>Au</a:t>
            </a:r>
          </a:p>
        </p:txBody>
      </p:sp>
      <p:sp>
        <p:nvSpPr>
          <p:cNvPr id="9" name="Tekstvak 8">
            <a:extLst>
              <a:ext uri="{FF2B5EF4-FFF2-40B4-BE49-F238E27FC236}">
                <a16:creationId xmlns:a16="http://schemas.microsoft.com/office/drawing/2014/main" id="{005DCE66-06A0-48D4-8FEE-ED3D062BDE70}"/>
              </a:ext>
            </a:extLst>
          </p:cNvPr>
          <p:cNvSpPr txBox="1"/>
          <p:nvPr/>
        </p:nvSpPr>
        <p:spPr>
          <a:xfrm>
            <a:off x="1963537" y="1029819"/>
            <a:ext cx="1510132" cy="500137"/>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nl-NL" sz="1400">
                <a:solidFill>
                  <a:prstClr val="white"/>
                </a:solidFill>
                <a:latin typeface="Calibri" panose="020F0502020204030204"/>
              </a:rPr>
              <a:t>V</a:t>
            </a:r>
            <a:r>
              <a:rPr lang="nl-BE" sz="1400">
                <a:solidFill>
                  <a:prstClr val="white"/>
                </a:solidFill>
                <a:latin typeface="Calibri" panose="020F0502020204030204"/>
              </a:rPr>
              <a:t>oor </a:t>
            </a:r>
            <a:r>
              <a:rPr lang="nl-BE" sz="1400" err="1">
                <a:solidFill>
                  <a:prstClr val="white"/>
                </a:solidFill>
                <a:latin typeface="Calibri" panose="020F0502020204030204"/>
              </a:rPr>
              <a:t>kenrwapens</a:t>
            </a:r>
            <a:r>
              <a:rPr lang="nl-BE" sz="1400">
                <a:solidFill>
                  <a:prstClr val="white"/>
                </a:solidFill>
                <a:latin typeface="Calibri" panose="020F0502020204030204"/>
              </a:rPr>
              <a:t> en kernreactoren</a:t>
            </a:r>
            <a:endParaRPr kumimoji="0" lang="nl-BE" sz="1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kstvak 9">
            <a:extLst>
              <a:ext uri="{FF2B5EF4-FFF2-40B4-BE49-F238E27FC236}">
                <a16:creationId xmlns:a16="http://schemas.microsoft.com/office/drawing/2014/main" id="{DB7F7704-E231-412C-BCD5-C714F2C0A9E4}"/>
              </a:ext>
            </a:extLst>
          </p:cNvPr>
          <p:cNvSpPr txBox="1"/>
          <p:nvPr/>
        </p:nvSpPr>
        <p:spPr>
          <a:xfrm>
            <a:off x="3617676" y="1029819"/>
            <a:ext cx="1461691"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prstClr val="white"/>
                </a:solidFill>
                <a:effectLst/>
                <a:uLnTx/>
                <a:uFillTx/>
                <a:latin typeface="Calibri" panose="020F0502020204030204"/>
                <a:ea typeface="+mn-ea"/>
                <a:cs typeface="+mn-cs"/>
              </a:rPr>
              <a:t>U</a:t>
            </a:r>
          </a:p>
        </p:txBody>
      </p:sp>
      <p:sp>
        <p:nvSpPr>
          <p:cNvPr id="11" name="Tekstvak 10">
            <a:extLst>
              <a:ext uri="{FF2B5EF4-FFF2-40B4-BE49-F238E27FC236}">
                <a16:creationId xmlns:a16="http://schemas.microsoft.com/office/drawing/2014/main" id="{9422B78A-64A2-4099-A961-847E082A094F}"/>
              </a:ext>
            </a:extLst>
          </p:cNvPr>
          <p:cNvSpPr txBox="1"/>
          <p:nvPr/>
        </p:nvSpPr>
        <p:spPr>
          <a:xfrm>
            <a:off x="55466" y="1692901"/>
            <a:ext cx="1630017" cy="40011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000" b="0" i="0" u="none" strike="noStrike" kern="1200" cap="none" spc="0" normalizeH="0" baseline="0" noProof="0">
                <a:ln>
                  <a:noFill/>
                </a:ln>
                <a:solidFill>
                  <a:prstClr val="white"/>
                </a:solidFill>
                <a:effectLst/>
                <a:uLnTx/>
                <a:uFillTx/>
                <a:latin typeface="Calibri" panose="020F0502020204030204"/>
                <a:ea typeface="+mn-ea"/>
                <a:cs typeface="+mn-cs"/>
              </a:rPr>
              <a:t>Giftig</a:t>
            </a:r>
          </a:p>
        </p:txBody>
      </p:sp>
      <p:sp>
        <p:nvSpPr>
          <p:cNvPr id="12" name="Tekstvak 11">
            <a:extLst>
              <a:ext uri="{FF2B5EF4-FFF2-40B4-BE49-F238E27FC236}">
                <a16:creationId xmlns:a16="http://schemas.microsoft.com/office/drawing/2014/main" id="{B08214A3-C5CE-489A-822E-BCBDDCDDB4AF}"/>
              </a:ext>
            </a:extLst>
          </p:cNvPr>
          <p:cNvSpPr txBox="1"/>
          <p:nvPr/>
        </p:nvSpPr>
        <p:spPr>
          <a:xfrm>
            <a:off x="1828800" y="1722134"/>
            <a:ext cx="1683025" cy="646331"/>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schemeClr val="accent4"/>
                </a:solidFill>
                <a:effectLst/>
                <a:uLnTx/>
                <a:uFillTx/>
                <a:latin typeface="Calibri" panose="020F0502020204030204"/>
                <a:ea typeface="+mn-ea"/>
                <a:cs typeface="+mn-cs"/>
              </a:rPr>
              <a:t>Vooral voor elektrische draden, magnetrons, televisies, …</a:t>
            </a:r>
          </a:p>
        </p:txBody>
      </p:sp>
      <p:sp>
        <p:nvSpPr>
          <p:cNvPr id="13" name="Tekstvak 12">
            <a:extLst>
              <a:ext uri="{FF2B5EF4-FFF2-40B4-BE49-F238E27FC236}">
                <a16:creationId xmlns:a16="http://schemas.microsoft.com/office/drawing/2014/main" id="{1E023ED2-F4BE-46A9-ACEB-BC6AB451A7CC}"/>
              </a:ext>
            </a:extLst>
          </p:cNvPr>
          <p:cNvSpPr txBox="1"/>
          <p:nvPr/>
        </p:nvSpPr>
        <p:spPr>
          <a:xfrm>
            <a:off x="3617675" y="1747174"/>
            <a:ext cx="1612017" cy="623248"/>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1800" b="0" i="0" u="none" strike="noStrike" kern="1200" cap="none" spc="0" normalizeH="0" baseline="0" noProof="0">
                <a:ln>
                  <a:noFill/>
                </a:ln>
                <a:solidFill>
                  <a:prstClr val="white"/>
                </a:solidFill>
                <a:effectLst/>
                <a:uLnTx/>
                <a:uFillTx/>
                <a:latin typeface="Calibri" panose="020F0502020204030204"/>
                <a:ea typeface="+mn-ea"/>
                <a:cs typeface="+mn-cs"/>
              </a:rPr>
              <a:t>Uranus</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nl-NL"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kstvak 13">
            <a:extLst>
              <a:ext uri="{FF2B5EF4-FFF2-40B4-BE49-F238E27FC236}">
                <a16:creationId xmlns:a16="http://schemas.microsoft.com/office/drawing/2014/main" id="{2E207A7F-BCA8-47D4-8B71-362F49E88D7B}"/>
              </a:ext>
            </a:extLst>
          </p:cNvPr>
          <p:cNvSpPr txBox="1"/>
          <p:nvPr/>
        </p:nvSpPr>
        <p:spPr>
          <a:xfrm>
            <a:off x="110931" y="2444491"/>
            <a:ext cx="1630017"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chemeClr val="accent4"/>
                </a:solidFill>
                <a:effectLst/>
                <a:uLnTx/>
                <a:uFillTx/>
                <a:latin typeface="Calibri" panose="020F0502020204030204"/>
                <a:ea typeface="+mn-ea"/>
                <a:cs typeface="+mn-cs"/>
              </a:rPr>
              <a:t>Cu</a:t>
            </a:r>
          </a:p>
        </p:txBody>
      </p:sp>
      <p:sp>
        <p:nvSpPr>
          <p:cNvPr id="15" name="Tekstvak 14">
            <a:extLst>
              <a:ext uri="{FF2B5EF4-FFF2-40B4-BE49-F238E27FC236}">
                <a16:creationId xmlns:a16="http://schemas.microsoft.com/office/drawing/2014/main" id="{788B6CF4-85B6-475F-98C6-3B073D17B303}"/>
              </a:ext>
            </a:extLst>
          </p:cNvPr>
          <p:cNvSpPr txBox="1"/>
          <p:nvPr/>
        </p:nvSpPr>
        <p:spPr>
          <a:xfrm>
            <a:off x="1901574" y="2423837"/>
            <a:ext cx="1572095" cy="523220"/>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srgbClr val="0070C0"/>
                </a:solidFill>
                <a:effectLst/>
                <a:uLnTx/>
                <a:uFillTx/>
                <a:latin typeface="Calibri" panose="020F0502020204030204"/>
                <a:ea typeface="+mn-lt"/>
                <a:cs typeface="Calibri" panose="020F0502020204030204"/>
              </a:rPr>
              <a:t>Zuid-Afrika</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6" name="Tekstvak 15">
            <a:extLst>
              <a:ext uri="{FF2B5EF4-FFF2-40B4-BE49-F238E27FC236}">
                <a16:creationId xmlns:a16="http://schemas.microsoft.com/office/drawing/2014/main" id="{54090EEA-947C-434D-9161-18E6769F6A9C}"/>
              </a:ext>
            </a:extLst>
          </p:cNvPr>
          <p:cNvSpPr txBox="1"/>
          <p:nvPr/>
        </p:nvSpPr>
        <p:spPr>
          <a:xfrm>
            <a:off x="3511825" y="2450248"/>
            <a:ext cx="1798045" cy="461665"/>
          </a:xfrm>
          <a:prstGeom prst="rect">
            <a:avLst/>
          </a:prstGeom>
          <a:solidFill>
            <a:srgbClr val="C000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srgbClr val="0070C0"/>
                </a:solidFill>
                <a:effectLst/>
                <a:uLnTx/>
                <a:uFillTx/>
                <a:latin typeface="Calibri" panose="020F0502020204030204"/>
                <a:ea typeface="+mn-ea"/>
                <a:cs typeface="+mn-cs"/>
              </a:rPr>
              <a:t>Is na lood het makkelijkst te buigen en vervormen</a:t>
            </a:r>
          </a:p>
        </p:txBody>
      </p:sp>
      <p:sp>
        <p:nvSpPr>
          <p:cNvPr id="17" name="Tekstvak 16">
            <a:extLst>
              <a:ext uri="{FF2B5EF4-FFF2-40B4-BE49-F238E27FC236}">
                <a16:creationId xmlns:a16="http://schemas.microsoft.com/office/drawing/2014/main" id="{D4AA91BC-DC3C-41AD-A218-24EA31670C03}"/>
              </a:ext>
            </a:extLst>
          </p:cNvPr>
          <p:cNvSpPr txBox="1"/>
          <p:nvPr/>
        </p:nvSpPr>
        <p:spPr>
          <a:xfrm>
            <a:off x="110932" y="3135158"/>
            <a:ext cx="1574551" cy="715581"/>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schemeClr val="accent4"/>
                </a:solidFill>
                <a:effectLst/>
                <a:uLnTx/>
                <a:uFillTx/>
                <a:latin typeface="Calibri" panose="020F0502020204030204"/>
                <a:ea typeface="+mn-lt"/>
                <a:cs typeface="Calibri" panose="020F0502020204030204"/>
              </a:rPr>
              <a:t>Is na zilver de beste geleider voor elektriciteit</a:t>
            </a:r>
            <a:endParaRPr kumimoji="0" lang="nl-BE" sz="1400" b="0" i="0" u="none" strike="noStrike" kern="1200" cap="none" spc="0" normalizeH="0" baseline="0" noProof="0">
              <a:ln>
                <a:noFill/>
              </a:ln>
              <a:solidFill>
                <a:schemeClr val="accent4"/>
              </a:solidFill>
              <a:effectLst/>
              <a:uLnTx/>
              <a:uFillTx/>
              <a:latin typeface="Calibri" panose="020F0502020204030204"/>
              <a:ea typeface="+mn-ea"/>
              <a:cs typeface="Calibri"/>
            </a:endParaRPr>
          </a:p>
        </p:txBody>
      </p:sp>
      <p:sp>
        <p:nvSpPr>
          <p:cNvPr id="18" name="Tekstvak 17">
            <a:extLst>
              <a:ext uri="{FF2B5EF4-FFF2-40B4-BE49-F238E27FC236}">
                <a16:creationId xmlns:a16="http://schemas.microsoft.com/office/drawing/2014/main" id="{3AF40F51-0ACB-483D-A737-8EF03CFF34F7}"/>
              </a:ext>
            </a:extLst>
          </p:cNvPr>
          <p:cNvSpPr txBox="1"/>
          <p:nvPr/>
        </p:nvSpPr>
        <p:spPr>
          <a:xfrm>
            <a:off x="1828800" y="3012781"/>
            <a:ext cx="1683025" cy="715581"/>
          </a:xfrm>
          <a:prstGeom prst="rect">
            <a:avLst/>
          </a:prstGeom>
          <a:solidFill>
            <a:srgbClr val="C00000"/>
          </a:solidFill>
        </p:spPr>
        <p:txBody>
          <a:bodyPr wrap="square" lIns="68580" tIns="34290" rIns="68580" bIns="3429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400" b="0" i="0" u="none" strike="noStrike" kern="1200" cap="none" spc="0" normalizeH="0" baseline="0" noProof="0">
                <a:ln>
                  <a:noFill/>
                </a:ln>
                <a:solidFill>
                  <a:srgbClr val="0070C0"/>
                </a:solidFill>
                <a:effectLst/>
                <a:uLnTx/>
                <a:uFillTx/>
                <a:latin typeface="Calibri" panose="020F0502020204030204"/>
                <a:ea typeface="+mn-lt"/>
                <a:cs typeface="Calibri" panose="020F0502020204030204"/>
              </a:rPr>
              <a:t>Voor muntgeld en sieraden</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white"/>
              </a:solidFill>
              <a:effectLst/>
              <a:uLnTx/>
              <a:uFillTx/>
              <a:latin typeface="Calibri" panose="020F0502020204030204"/>
              <a:ea typeface="+mn-ea"/>
              <a:cs typeface="Calibri"/>
            </a:endParaRPr>
          </a:p>
        </p:txBody>
      </p:sp>
      <p:sp>
        <p:nvSpPr>
          <p:cNvPr id="19" name="Tekstvak 18">
            <a:extLst>
              <a:ext uri="{FF2B5EF4-FFF2-40B4-BE49-F238E27FC236}">
                <a16:creationId xmlns:a16="http://schemas.microsoft.com/office/drawing/2014/main" id="{5325CE59-F449-40BC-9389-828B74F06EF3}"/>
              </a:ext>
            </a:extLst>
          </p:cNvPr>
          <p:cNvSpPr txBox="1"/>
          <p:nvPr/>
        </p:nvSpPr>
        <p:spPr>
          <a:xfrm>
            <a:off x="3617675" y="3048298"/>
            <a:ext cx="1612017" cy="461665"/>
          </a:xfrm>
          <a:prstGeom prst="rect">
            <a:avLst/>
          </a:prstGeom>
          <a:solidFill>
            <a:srgbClr val="C00000"/>
          </a:solidFill>
        </p:spPr>
        <p:txBody>
          <a:bodyPr wrap="square" lIns="91440" tIns="45720" rIns="91440" bIns="45720" rtlCol="0" anchor="t">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2400" b="0" i="0" u="none" strike="noStrike" kern="1200" cap="none" spc="0" normalizeH="0" baseline="0" noProof="0">
                <a:ln>
                  <a:noFill/>
                </a:ln>
                <a:solidFill>
                  <a:schemeClr val="accent4"/>
                </a:solidFill>
                <a:effectLst/>
                <a:uLnTx/>
                <a:uFillTx/>
                <a:latin typeface="Calibri" panose="020F0502020204030204"/>
                <a:ea typeface="+mn-ea"/>
                <a:cs typeface="+mn-cs"/>
              </a:rPr>
              <a:t>Chili</a:t>
            </a:r>
            <a:endParaRPr kumimoji="0" lang="nl-BE" sz="2400" b="0" i="0" u="none" strike="noStrike" kern="1200" cap="none" spc="0" normalizeH="0" baseline="0" noProof="0">
              <a:ln>
                <a:noFill/>
              </a:ln>
              <a:solidFill>
                <a:schemeClr val="accent4"/>
              </a:solidFill>
              <a:effectLst/>
              <a:uLnTx/>
              <a:uFillTx/>
              <a:latin typeface="Calibri" panose="020F0502020204030204"/>
              <a:ea typeface="+mn-lt"/>
              <a:cs typeface="Calibri" panose="020F0502020204030204"/>
            </a:endParaRPr>
          </a:p>
        </p:txBody>
      </p:sp>
      <p:sp>
        <p:nvSpPr>
          <p:cNvPr id="20" name="Tekstvak 19">
            <a:extLst>
              <a:ext uri="{FF2B5EF4-FFF2-40B4-BE49-F238E27FC236}">
                <a16:creationId xmlns:a16="http://schemas.microsoft.com/office/drawing/2014/main" id="{9E274AFC-5486-418C-A394-0B3333FC6BCF}"/>
              </a:ext>
            </a:extLst>
          </p:cNvPr>
          <p:cNvSpPr txBox="1"/>
          <p:nvPr/>
        </p:nvSpPr>
        <p:spPr>
          <a:xfrm>
            <a:off x="2061047" y="4160498"/>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1" name="Tekstvak 20">
            <a:extLst>
              <a:ext uri="{FF2B5EF4-FFF2-40B4-BE49-F238E27FC236}">
                <a16:creationId xmlns:a16="http://schemas.microsoft.com/office/drawing/2014/main" id="{F83C62AD-AF74-48BC-9712-61254B0E3563}"/>
              </a:ext>
            </a:extLst>
          </p:cNvPr>
          <p:cNvSpPr txBox="1"/>
          <p:nvPr/>
        </p:nvSpPr>
        <p:spPr>
          <a:xfrm>
            <a:off x="2061047" y="4563943"/>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2" name="Tekstvak 21">
            <a:extLst>
              <a:ext uri="{FF2B5EF4-FFF2-40B4-BE49-F238E27FC236}">
                <a16:creationId xmlns:a16="http://schemas.microsoft.com/office/drawing/2014/main" id="{E8EFB830-A304-42E1-ABAB-35FC0ADC6ED5}"/>
              </a:ext>
            </a:extLst>
          </p:cNvPr>
          <p:cNvSpPr txBox="1"/>
          <p:nvPr/>
        </p:nvSpPr>
        <p:spPr>
          <a:xfrm>
            <a:off x="2061047" y="4967389"/>
            <a:ext cx="2402889" cy="276999"/>
          </a:xfrm>
          <a:prstGeom prst="rect">
            <a:avLst/>
          </a:prstGeom>
          <a:solidFill>
            <a:srgbClr val="9A0200"/>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200" b="0" i="0" u="none" strike="noStrike" kern="1200" cap="none" spc="0" normalizeH="0" baseline="0" noProof="0">
                <a:ln>
                  <a:noFill/>
                </a:ln>
                <a:solidFill>
                  <a:prstClr val="white"/>
                </a:solidFill>
                <a:effectLst/>
                <a:uLnTx/>
                <a:uFillTx/>
                <a:latin typeface="Calibri" panose="020F0502020204030204"/>
                <a:ea typeface="+mn-ea"/>
                <a:cs typeface="+mn-cs"/>
              </a:rPr>
              <a:t>………………</a:t>
            </a:r>
          </a:p>
        </p:txBody>
      </p:sp>
      <p:sp>
        <p:nvSpPr>
          <p:cNvPr id="24" name="Rechthoek 23">
            <a:extLst>
              <a:ext uri="{FF2B5EF4-FFF2-40B4-BE49-F238E27FC236}">
                <a16:creationId xmlns:a16="http://schemas.microsoft.com/office/drawing/2014/main" id="{9C256790-88B6-4E06-890B-4D7D5A1F1B30}"/>
              </a:ext>
            </a:extLst>
          </p:cNvPr>
          <p:cNvSpPr/>
          <p:nvPr/>
        </p:nvSpPr>
        <p:spPr>
          <a:xfrm>
            <a:off x="738787" y="4004233"/>
            <a:ext cx="1297639"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a:ln>
                  <a:noFill/>
                </a:ln>
                <a:solidFill>
                  <a:schemeClr val="accent1"/>
                </a:solidFill>
                <a:effectLst/>
                <a:uLnTx/>
                <a:uFillTx/>
                <a:latin typeface="Calibri" panose="020F0502020204030204"/>
                <a:ea typeface="+mn-ea"/>
                <a:cs typeface="+mn-cs"/>
              </a:rPr>
              <a:t>Goud</a:t>
            </a:r>
            <a:endParaRPr kumimoji="0" lang="nl-BE" sz="2000" b="0" i="0" u="none" strike="noStrike" kern="1200" cap="none" spc="0" normalizeH="0" baseline="0" noProof="0">
              <a:ln>
                <a:noFill/>
              </a:ln>
              <a:solidFill>
                <a:schemeClr val="accent1"/>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1479A407-9C51-4E58-AE35-52F10A31436C}"/>
              </a:ext>
            </a:extLst>
          </p:cNvPr>
          <p:cNvSpPr/>
          <p:nvPr/>
        </p:nvSpPr>
        <p:spPr>
          <a:xfrm>
            <a:off x="0" y="0"/>
            <a:ext cx="9167519" cy="280118"/>
          </a:xfrm>
          <a:prstGeom prst="rect">
            <a:avLst/>
          </a:prstGeom>
          <a:solidFill>
            <a:srgbClr val="E52B5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Rechthoek 25">
            <a:extLst>
              <a:ext uri="{FF2B5EF4-FFF2-40B4-BE49-F238E27FC236}">
                <a16:creationId xmlns:a16="http://schemas.microsoft.com/office/drawing/2014/main" id="{E919270E-3842-4ADC-8EC2-CC82E3849001}"/>
              </a:ext>
            </a:extLst>
          </p:cNvPr>
          <p:cNvSpPr/>
          <p:nvPr/>
        </p:nvSpPr>
        <p:spPr>
          <a:xfrm>
            <a:off x="738788" y="4586187"/>
            <a:ext cx="1287898"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lang="nl-NL" sz="2000">
                <a:solidFill>
                  <a:schemeClr val="accent4"/>
                </a:solidFill>
                <a:latin typeface="Calibri" panose="020F0502020204030204"/>
              </a:rPr>
              <a:t>K</a:t>
            </a:r>
            <a:r>
              <a:rPr kumimoji="0" lang="nl-NL" sz="2000" b="0" i="0" u="none" strike="noStrike" kern="1200" cap="none" spc="0" normalizeH="0" baseline="0" noProof="0" err="1">
                <a:ln>
                  <a:noFill/>
                </a:ln>
                <a:solidFill>
                  <a:schemeClr val="accent4"/>
                </a:solidFill>
                <a:effectLst/>
                <a:uLnTx/>
                <a:uFillTx/>
                <a:latin typeface="Calibri" panose="020F0502020204030204"/>
                <a:ea typeface="+mn-ea"/>
                <a:cs typeface="+mn-cs"/>
              </a:rPr>
              <a:t>oper</a:t>
            </a:r>
            <a:endParaRPr kumimoji="0" lang="nl-BE" sz="2000" b="0" i="0" u="none" strike="noStrike" kern="1200" cap="none" spc="0" normalizeH="0" baseline="0" noProof="0">
              <a:ln>
                <a:noFill/>
              </a:ln>
              <a:solidFill>
                <a:schemeClr val="accent4"/>
              </a:solidFill>
              <a:effectLst/>
              <a:uLnTx/>
              <a:uFillTx/>
              <a:latin typeface="Calibri" panose="020F0502020204030204"/>
              <a:ea typeface="+mn-ea"/>
              <a:cs typeface="+mn-cs"/>
            </a:endParaRPr>
          </a:p>
        </p:txBody>
      </p:sp>
      <p:sp>
        <p:nvSpPr>
          <p:cNvPr id="27" name="Rechthoek 26">
            <a:extLst>
              <a:ext uri="{FF2B5EF4-FFF2-40B4-BE49-F238E27FC236}">
                <a16:creationId xmlns:a16="http://schemas.microsoft.com/office/drawing/2014/main" id="{A50C609F-CBB4-4D80-92A4-0E381CBE5277}"/>
              </a:ext>
            </a:extLst>
          </p:cNvPr>
          <p:cNvSpPr/>
          <p:nvPr/>
        </p:nvSpPr>
        <p:spPr>
          <a:xfrm>
            <a:off x="778833" y="5140075"/>
            <a:ext cx="1293644" cy="433263"/>
          </a:xfrm>
          <a:prstGeom prst="rect">
            <a:avLst/>
          </a:prstGeom>
          <a:solidFill>
            <a:srgbClr val="6F0A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nl-NL" sz="2000" b="0" i="0" u="none" strike="noStrike" kern="1200" cap="none" spc="0" normalizeH="0" baseline="0" noProof="0">
                <a:ln>
                  <a:noFill/>
                </a:ln>
                <a:solidFill>
                  <a:prstClr val="white"/>
                </a:solidFill>
                <a:effectLst/>
                <a:uLnTx/>
                <a:uFillTx/>
                <a:latin typeface="Calibri" panose="020F0502020204030204"/>
                <a:ea typeface="+mn-ea"/>
                <a:cs typeface="+mn-cs"/>
              </a:rPr>
              <a:t>Uranium</a:t>
            </a:r>
            <a:endParaRPr kumimoji="0" lang="nl-BE"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Image 5" descr="Une image contenant extérieur, personne, herbe, groupe&#10;&#10;Description générée automatiquement">
            <a:extLst>
              <a:ext uri="{FF2B5EF4-FFF2-40B4-BE49-F238E27FC236}">
                <a16:creationId xmlns:a16="http://schemas.microsoft.com/office/drawing/2014/main" id="{A0099968-B5CB-47B0-B9F2-D07B5EEF8D95}"/>
              </a:ext>
            </a:extLst>
          </p:cNvPr>
          <p:cNvPicPr>
            <a:picLocks noChangeAspect="1"/>
          </p:cNvPicPr>
          <p:nvPr/>
        </p:nvPicPr>
        <p:blipFill rotWithShape="1">
          <a:blip r:embed="rId4"/>
          <a:srcRect l="3386" t="-24" r="2483" b="-401"/>
          <a:stretch/>
        </p:blipFill>
        <p:spPr>
          <a:xfrm>
            <a:off x="5536009" y="505562"/>
            <a:ext cx="3865264" cy="2750400"/>
          </a:xfrm>
          <a:prstGeom prst="rect">
            <a:avLst/>
          </a:prstGeom>
        </p:spPr>
      </p:pic>
    </p:spTree>
    <p:extLst>
      <p:ext uri="{BB962C8B-B14F-4D97-AF65-F5344CB8AC3E}">
        <p14:creationId xmlns:p14="http://schemas.microsoft.com/office/powerpoint/2010/main" val="6308997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pic>
        <p:nvPicPr>
          <p:cNvPr id="10" name="Image 82"/>
          <p:cNvPicPr>
            <a:picLocks noChangeAspect="1"/>
          </p:cNvPicPr>
          <p:nvPr/>
        </p:nvPicPr>
        <p:blipFill>
          <a:blip r:embed="rId3"/>
          <a:stretch>
            <a:fillRect/>
          </a:stretch>
        </p:blipFill>
        <p:spPr>
          <a:xfrm>
            <a:off x="7908787" y="5628401"/>
            <a:ext cx="1009335" cy="1036800"/>
          </a:xfrm>
          <a:prstGeom prst="rect">
            <a:avLst/>
          </a:prstGeom>
        </p:spPr>
      </p:pic>
      <p:pic>
        <p:nvPicPr>
          <p:cNvPr id="4" name="Afbeelding 3">
            <a:extLst>
              <a:ext uri="{FF2B5EF4-FFF2-40B4-BE49-F238E27FC236}">
                <a16:creationId xmlns:a16="http://schemas.microsoft.com/office/drawing/2014/main" id="{DC55D4E3-DD79-4C10-BD0C-1D638F353A2A}"/>
              </a:ext>
            </a:extLst>
          </p:cNvPr>
          <p:cNvPicPr>
            <a:picLocks noChangeAspect="1"/>
          </p:cNvPicPr>
          <p:nvPr/>
        </p:nvPicPr>
        <p:blipFill rotWithShape="1">
          <a:blip r:embed="rId4"/>
          <a:srcRect b="50000"/>
          <a:stretch/>
        </p:blipFill>
        <p:spPr>
          <a:xfrm>
            <a:off x="-1" y="413930"/>
            <a:ext cx="9162681" cy="6444000"/>
          </a:xfrm>
          <a:prstGeom prst="rect">
            <a:avLst/>
          </a:prstGeom>
        </p:spPr>
      </p:pic>
    </p:spTree>
    <p:extLst>
      <p:ext uri="{BB962C8B-B14F-4D97-AF65-F5344CB8AC3E}">
        <p14:creationId xmlns:p14="http://schemas.microsoft.com/office/powerpoint/2010/main" val="329839543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28AF8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2"/>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2308324"/>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7200" b="0" i="0" u="none" strike="noStrike" kern="1200" cap="none" spc="0" normalizeH="0" baseline="0" noProof="0">
                <a:ln>
                  <a:noFill/>
                </a:ln>
                <a:solidFill>
                  <a:prstClr val="white"/>
                </a:solidFill>
                <a:effectLst/>
                <a:uLnTx/>
                <a:uFillTx/>
                <a:latin typeface="Calibri"/>
                <a:ea typeface="+mn-ea"/>
                <a:cs typeface="+mn-cs"/>
              </a:rPr>
              <a:t>Ronde 3: Video </a:t>
            </a:r>
            <a:r>
              <a:rPr kumimoji="0" lang="nl-BE" sz="7200" b="0" i="0" u="none" strike="noStrike" kern="1200" cap="none" spc="0" normalizeH="0" baseline="0" noProof="0" err="1">
                <a:ln>
                  <a:noFill/>
                </a:ln>
                <a:solidFill>
                  <a:prstClr val="white"/>
                </a:solidFill>
                <a:effectLst/>
                <a:uLnTx/>
                <a:uFillTx/>
                <a:latin typeface="Calibri"/>
                <a:ea typeface="+mn-ea"/>
                <a:cs typeface="+mn-cs"/>
              </a:rPr>
              <a:t>urban</a:t>
            </a:r>
            <a:r>
              <a:rPr kumimoji="0" lang="nl-BE" sz="7200" b="0" i="0" u="none" strike="noStrike" kern="1200" cap="none" spc="0" normalizeH="0" baseline="0" noProof="0">
                <a:ln>
                  <a:noFill/>
                </a:ln>
                <a:solidFill>
                  <a:prstClr val="white"/>
                </a:solidFill>
                <a:effectLst/>
                <a:uLnTx/>
                <a:uFillTx/>
                <a:latin typeface="Calibri"/>
                <a:ea typeface="+mn-ea"/>
                <a:cs typeface="+mn-cs"/>
              </a:rPr>
              <a:t> </a:t>
            </a:r>
            <a:r>
              <a:rPr kumimoji="0" lang="nl-BE" sz="7200" b="0" i="0" u="none" strike="noStrike" kern="1200" cap="none" spc="0" normalizeH="0" baseline="0" noProof="0" err="1">
                <a:ln>
                  <a:noFill/>
                </a:ln>
                <a:solidFill>
                  <a:prstClr val="white"/>
                </a:solidFill>
                <a:effectLst/>
                <a:uLnTx/>
                <a:uFillTx/>
                <a:latin typeface="Calibri"/>
                <a:ea typeface="+mn-ea"/>
                <a:cs typeface="+mn-cs"/>
              </a:rPr>
              <a:t>mining</a:t>
            </a:r>
            <a:endParaRPr kumimoji="0" lang="nl-BE" sz="24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F5AE6FBF-1BB3-5325-08F6-83022EAE1FB8}"/>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7465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08B5C509-C38D-4928-97FC-45F621499C87}"/>
              </a:ext>
            </a:extLst>
          </p:cNvPr>
          <p:cNvSpPr txBox="1"/>
          <p:nvPr/>
        </p:nvSpPr>
        <p:spPr>
          <a:xfrm>
            <a:off x="2286000" y="3244334"/>
            <a:ext cx="4572000" cy="369332"/>
          </a:xfrm>
          <a:prstGeom prst="rect">
            <a:avLst/>
          </a:prstGeom>
          <a:noFill/>
        </p:spPr>
        <p:txBody>
          <a:bodyPr wrap="square">
            <a:spAutoFit/>
          </a:bodyPr>
          <a:lstStyle/>
          <a:p>
            <a:r>
              <a:rPr lang="nl-BE"/>
              <a:t>https://youtu.be/i1aCu4yux0Q</a:t>
            </a:r>
          </a:p>
        </p:txBody>
      </p:sp>
      <p:sp>
        <p:nvSpPr>
          <p:cNvPr id="7" name="Tekstvak 6">
            <a:extLst>
              <a:ext uri="{FF2B5EF4-FFF2-40B4-BE49-F238E27FC236}">
                <a16:creationId xmlns:a16="http://schemas.microsoft.com/office/drawing/2014/main" id="{EF65D0C1-EE1A-41B2-A2A9-5A5DC7CCE241}"/>
              </a:ext>
            </a:extLst>
          </p:cNvPr>
          <p:cNvSpPr txBox="1"/>
          <p:nvPr/>
        </p:nvSpPr>
        <p:spPr>
          <a:xfrm>
            <a:off x="2286000" y="3244334"/>
            <a:ext cx="4572000" cy="369332"/>
          </a:xfrm>
          <a:prstGeom prst="rect">
            <a:avLst/>
          </a:prstGeom>
          <a:noFill/>
        </p:spPr>
        <p:txBody>
          <a:bodyPr wrap="square">
            <a:spAutoFit/>
          </a:bodyPr>
          <a:lstStyle/>
          <a:p>
            <a:r>
              <a:rPr lang="nl-BE"/>
              <a:t>https://youtu.be/i1aCu4yux0Q</a:t>
            </a:r>
          </a:p>
        </p:txBody>
      </p:sp>
      <p:pic>
        <p:nvPicPr>
          <p:cNvPr id="8" name="Onlinemedia 7" title="earthrise - Urban Mining">
            <a:hlinkClick r:id="" action="ppaction://media"/>
            <a:extLst>
              <a:ext uri="{FF2B5EF4-FFF2-40B4-BE49-F238E27FC236}">
                <a16:creationId xmlns:a16="http://schemas.microsoft.com/office/drawing/2014/main" id="{B2E6E3D4-087B-4E0D-BA63-F2E7C53305C2}"/>
              </a:ext>
            </a:extLst>
          </p:cNvPr>
          <p:cNvPicPr>
            <a:picLocks noRot="1" noChangeAspect="1"/>
          </p:cNvPicPr>
          <p:nvPr>
            <a:videoFile r:link="rId1"/>
          </p:nvPr>
        </p:nvPicPr>
        <p:blipFill>
          <a:blip r:embed="rId5"/>
          <a:stretch>
            <a:fillRect/>
          </a:stretch>
        </p:blipFill>
        <p:spPr>
          <a:xfrm>
            <a:off x="5778" y="847452"/>
            <a:ext cx="9138222" cy="5163095"/>
          </a:xfrm>
          <a:prstGeom prst="rect">
            <a:avLst/>
          </a:prstGeom>
        </p:spPr>
      </p:pic>
    </p:spTree>
    <p:extLst>
      <p:ext uri="{BB962C8B-B14F-4D97-AF65-F5344CB8AC3E}">
        <p14:creationId xmlns:p14="http://schemas.microsoft.com/office/powerpoint/2010/main" val="1699633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extLst>
    <p:ext uri="{6950BFC3-D8DA-4A85-94F7-54DA5524770B}">
      <p188:commentRel xmlns:p188="http://schemas.microsoft.com/office/powerpoint/2018/8/main" r:id="rId4"/>
    </p:ext>
  </p:extLs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media 1" title="Hoboken PMR – It’s not magic - NL">
            <a:hlinkClick r:id="" action="ppaction://media"/>
            <a:extLst>
              <a:ext uri="{FF2B5EF4-FFF2-40B4-BE49-F238E27FC236}">
                <a16:creationId xmlns:a16="http://schemas.microsoft.com/office/drawing/2014/main" id="{01EB2278-18D0-DAED-B1EA-4CD2EE3CC787}"/>
              </a:ext>
            </a:extLst>
          </p:cNvPr>
          <p:cNvPicPr>
            <a:picLocks noRot="1" noChangeAspect="1"/>
          </p:cNvPicPr>
          <p:nvPr>
            <a:videoFile r:link="rId1"/>
          </p:nvPr>
        </p:nvPicPr>
        <p:blipFill>
          <a:blip r:embed="rId4"/>
          <a:stretch>
            <a:fillRect/>
          </a:stretch>
        </p:blipFill>
        <p:spPr>
          <a:xfrm>
            <a:off x="0" y="845820"/>
            <a:ext cx="9144000" cy="5166360"/>
          </a:xfrm>
          <a:prstGeom prst="rect">
            <a:avLst/>
          </a:prstGeom>
        </p:spPr>
      </p:pic>
    </p:spTree>
    <p:extLst>
      <p:ext uri="{BB962C8B-B14F-4D97-AF65-F5344CB8AC3E}">
        <p14:creationId xmlns:p14="http://schemas.microsoft.com/office/powerpoint/2010/main" val="33741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8880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2" y="1704109"/>
            <a:ext cx="7762954" cy="341632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NL" sz="7200" b="0" i="0" u="none" strike="noStrike" kern="1200" cap="none" spc="0" normalizeH="0" baseline="0" noProof="0">
                <a:ln>
                  <a:noFill/>
                </a:ln>
                <a:solidFill>
                  <a:prstClr val="white"/>
                </a:solidFill>
                <a:effectLst/>
                <a:uLnTx/>
                <a:uFillTx/>
                <a:latin typeface="Calibri"/>
                <a:ea typeface="+mn-ea"/>
                <a:cs typeface="+mn-cs"/>
              </a:rPr>
              <a:t>Ronde 2: Grondstoffen; Weetjes</a:t>
            </a:r>
            <a:endParaRPr kumimoji="0" lang="nl-BE" sz="20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06ECDECF-CCC0-FD61-EDF3-4BA5D88D0DB9}"/>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5370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5570756"/>
          </a:xfrm>
          <a:prstGeom prst="rect">
            <a:avLst/>
          </a:prstGeom>
          <a:noFill/>
        </p:spPr>
        <p:txBody>
          <a:bodyPr wrap="square" rtlCol="0">
            <a:spAutoFit/>
          </a:bodyPr>
          <a:lstStyle/>
          <a:p>
            <a:pPr marL="914400" indent="-914400">
              <a:buFontTx/>
              <a:buAutoNum type="arabicPeriod"/>
            </a:pPr>
            <a:r>
              <a:rPr kumimoji="0" lang="nl-NL" sz="4400" b="0" i="0" u="none" strike="noStrike" kern="1200" cap="none" spc="0" normalizeH="0" baseline="0" noProof="0">
                <a:ln>
                  <a:noFill/>
                </a:ln>
                <a:solidFill>
                  <a:srgbClr val="1895CE"/>
                </a:solidFill>
                <a:effectLst/>
                <a:uLnTx/>
                <a:uFillTx/>
                <a:latin typeface="Calibri"/>
                <a:ea typeface="+mn-ea"/>
                <a:cs typeface="+mn-cs"/>
              </a:rPr>
              <a:t>Geef drie schadelijke gevolgen voor het milieu door klassieke mijnbouw.</a:t>
            </a:r>
          </a:p>
          <a:p>
            <a:pPr marL="914400" indent="-914400">
              <a:buFontTx/>
              <a:buAutoNum type="arabicPeriod"/>
            </a:pPr>
            <a:r>
              <a:rPr kumimoji="0" lang="nl-NL" sz="4400" b="0" i="0" u="none" strike="noStrike" kern="1200" cap="none" spc="0" normalizeH="0" baseline="0" noProof="0">
                <a:ln>
                  <a:noFill/>
                </a:ln>
                <a:solidFill>
                  <a:srgbClr val="1895CE"/>
                </a:solidFill>
                <a:effectLst/>
                <a:uLnTx/>
                <a:uFillTx/>
                <a:latin typeface="hurme_no2-webfont"/>
                <a:ea typeface="+mn-ea"/>
                <a:cs typeface="+mn-cs"/>
              </a:rPr>
              <a:t>Welke giftige stoffen komen vrij bij de verwerking van gouderts?</a:t>
            </a:r>
            <a:endParaRPr kumimoji="0" lang="nl-BE" sz="4400" b="0" i="0" u="none" strike="noStrike" kern="1200" cap="none" spc="0" normalizeH="0" baseline="0" noProof="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400" b="0" i="0" u="none" strike="noStrike" kern="1200" cap="none" spc="0" normalizeH="0" baseline="0" noProof="0">
                <a:ln>
                  <a:noFill/>
                </a:ln>
                <a:solidFill>
                  <a:srgbClr val="1895CE"/>
                </a:solidFill>
                <a:effectLst/>
                <a:uLnTx/>
                <a:uFillTx/>
                <a:latin typeface="Calibri"/>
                <a:ea typeface="+mn-ea"/>
                <a:cs typeface="+mn-cs"/>
              </a:rPr>
              <a:t>Beschrijf kort de bedrijfsactiviteit van </a:t>
            </a:r>
            <a:r>
              <a:rPr kumimoji="0" lang="nl-BE" sz="4400" b="0" i="0" u="none" strike="noStrike" kern="1200" cap="none" spc="0" normalizeH="0" baseline="0" noProof="0" err="1">
                <a:ln>
                  <a:noFill/>
                </a:ln>
                <a:solidFill>
                  <a:srgbClr val="1895CE"/>
                </a:solidFill>
                <a:effectLst/>
                <a:uLnTx/>
                <a:uFillTx/>
                <a:latin typeface="Calibri"/>
                <a:ea typeface="+mn-ea"/>
                <a:cs typeface="+mn-cs"/>
              </a:rPr>
              <a:t>Recupel</a:t>
            </a:r>
            <a:r>
              <a:rPr kumimoji="0" lang="nl-BE" sz="4400" b="0" i="0" u="none" strike="noStrike" kern="1200" cap="none" spc="0" normalizeH="0" baseline="0" noProof="0">
                <a:ln>
                  <a:noFill/>
                </a:ln>
                <a:solidFill>
                  <a:srgbClr val="1895CE"/>
                </a:solidFill>
                <a:effectLst/>
                <a:uLnTx/>
                <a:uFillTx/>
                <a:latin typeface="Calibri"/>
                <a:ea typeface="+mn-ea"/>
                <a:cs typeface="+mn-cs"/>
              </a:rPr>
              <a:t>.</a:t>
            </a: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37661477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6986528"/>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4"/>
              <a:tabLst/>
              <a:defRPr/>
            </a:pPr>
            <a:r>
              <a:rPr kumimoji="0" lang="nl-NL" sz="4400" b="0" i="0" u="none" strike="noStrike" kern="1200" cap="none" spc="0" normalizeH="0" baseline="0" noProof="0" dirty="0">
                <a:ln>
                  <a:noFill/>
                </a:ln>
                <a:solidFill>
                  <a:srgbClr val="1895CE"/>
                </a:solidFill>
                <a:effectLst/>
                <a:uLnTx/>
                <a:uFillTx/>
                <a:latin typeface="hurme_no2-webfont"/>
                <a:ea typeface="+mn-ea"/>
                <a:cs typeface="+mn-cs"/>
              </a:rPr>
              <a:t>Wat is, na selectie op hergebruik, de eerste stap in het recycleren van onze AEEA? </a:t>
            </a: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4"/>
              <a:tabLst/>
              <a:defRPr/>
            </a:pPr>
            <a:r>
              <a:rPr kumimoji="0" lang="nl-NL" sz="4400" b="0" i="0" u="none" strike="noStrike" kern="1200" cap="none" spc="0" normalizeH="0" baseline="0" noProof="0" dirty="0">
                <a:ln>
                  <a:noFill/>
                </a:ln>
                <a:solidFill>
                  <a:srgbClr val="1895CE"/>
                </a:solidFill>
                <a:effectLst/>
                <a:uLnTx/>
                <a:uFillTx/>
                <a:latin typeface="Calibri"/>
                <a:ea typeface="+mn-ea"/>
                <a:cs typeface="+mn-cs"/>
              </a:rPr>
              <a:t>Welke voordelen heeft het herwinnen van grondstoffen op het vlak van de 3P’s?</a:t>
            </a:r>
          </a:p>
          <a:p>
            <a:pPr marL="914400" indent="-914400">
              <a:buFont typeface="+mj-lt"/>
              <a:buAutoNum type="arabicPeriod" startAt="4"/>
            </a:pPr>
            <a:r>
              <a:rPr kumimoji="0" lang="nl-BE" sz="4400" b="0" i="0" u="none" strike="noStrike" kern="1200" cap="none" spc="0" normalizeH="0" baseline="0" noProof="0" dirty="0">
                <a:ln>
                  <a:noFill/>
                </a:ln>
                <a:solidFill>
                  <a:srgbClr val="1895CE"/>
                </a:solidFill>
                <a:effectLst/>
                <a:uLnTx/>
                <a:uFillTx/>
                <a:latin typeface="Calibri"/>
                <a:ea typeface="+mn-ea"/>
                <a:cs typeface="+mn-cs"/>
              </a:rPr>
              <a:t>Verklaar de termen e-waste</a:t>
            </a:r>
            <a:r>
              <a:rPr lang="nl-BE" sz="4400" dirty="0">
                <a:solidFill>
                  <a:srgbClr val="1895CE"/>
                </a:solidFill>
                <a:latin typeface="Calibri"/>
              </a:rPr>
              <a:t> en </a:t>
            </a:r>
            <a:r>
              <a:rPr lang="nl-BE" sz="4400" dirty="0" err="1">
                <a:solidFill>
                  <a:srgbClr val="1895CE"/>
                </a:solidFill>
                <a:latin typeface="Calibri"/>
              </a:rPr>
              <a:t>urban</a:t>
            </a:r>
            <a:r>
              <a:rPr lang="nl-BE" sz="4400" dirty="0">
                <a:solidFill>
                  <a:srgbClr val="1895CE"/>
                </a:solidFill>
                <a:latin typeface="Calibri"/>
              </a:rPr>
              <a:t> </a:t>
            </a:r>
            <a:r>
              <a:rPr lang="nl-BE" sz="4400" dirty="0" err="1">
                <a:solidFill>
                  <a:srgbClr val="1895CE"/>
                </a:solidFill>
                <a:latin typeface="Calibri"/>
              </a:rPr>
              <a:t>mining</a:t>
            </a:r>
            <a:endParaRPr kumimoji="0" lang="nl-BE" sz="44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startAt="4"/>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startAt="4"/>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273222089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28AF8A"/>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1" y="1704109"/>
            <a:ext cx="7236381" cy="489364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7200" b="0" i="0" u="none" strike="noStrike" kern="1200" cap="none" spc="0" normalizeH="0" baseline="0" noProof="0">
                <a:ln>
                  <a:noFill/>
                </a:ln>
                <a:solidFill>
                  <a:prstClr val="white"/>
                </a:solidFill>
                <a:effectLst/>
                <a:uLnTx/>
                <a:uFillTx/>
                <a:latin typeface="Calibri"/>
                <a:ea typeface="+mn-ea"/>
                <a:cs typeface="+mn-cs"/>
              </a:rPr>
              <a:t>Ronde 3: </a:t>
            </a:r>
            <a:r>
              <a:rPr lang="fr-FR" sz="7200">
                <a:solidFill>
                  <a:prstClr val="white"/>
                </a:solidFill>
                <a:latin typeface="Calibri"/>
              </a:rPr>
              <a:t>V</a:t>
            </a:r>
            <a:r>
              <a:rPr kumimoji="0" lang="fr-FR" sz="7200" b="0" i="0" u="none" strike="noStrike" kern="1200" cap="none" spc="0" normalizeH="0" baseline="0" noProof="0" err="1">
                <a:ln>
                  <a:noFill/>
                </a:ln>
                <a:solidFill>
                  <a:prstClr val="white"/>
                </a:solidFill>
                <a:effectLst/>
                <a:uLnTx/>
                <a:uFillTx/>
                <a:latin typeface="Calibri"/>
                <a:ea typeface="+mn-ea"/>
                <a:cs typeface="+mn-cs"/>
              </a:rPr>
              <a:t>ideo</a:t>
            </a:r>
            <a:r>
              <a:rPr kumimoji="0" lang="fr-FR" sz="7200" b="0" i="0" u="none" strike="noStrike" kern="1200" cap="none" spc="0" normalizeH="0" baseline="0" noProof="0">
                <a:ln>
                  <a:noFill/>
                </a:ln>
                <a:solidFill>
                  <a:prstClr val="white"/>
                </a:solidFill>
                <a:effectLst/>
                <a:uLnTx/>
                <a:uFillTx/>
                <a:latin typeface="Calibri"/>
                <a:ea typeface="+mn-ea"/>
                <a:cs typeface="+mn-cs"/>
              </a:rPr>
              <a:t> </a:t>
            </a:r>
            <a:r>
              <a:rPr kumimoji="0" lang="fr-FR" sz="7200" b="0" i="0" u="none" strike="noStrike" kern="1200" cap="none" spc="0" normalizeH="0" baseline="0" noProof="0" err="1">
                <a:ln>
                  <a:noFill/>
                </a:ln>
                <a:solidFill>
                  <a:prstClr val="white"/>
                </a:solidFill>
                <a:effectLst/>
                <a:uLnTx/>
                <a:uFillTx/>
                <a:latin typeface="Calibri"/>
                <a:ea typeface="+mn-ea"/>
                <a:cs typeface="+mn-cs"/>
              </a:rPr>
              <a:t>urban</a:t>
            </a:r>
            <a:r>
              <a:rPr kumimoji="0" lang="fr-FR" sz="7200" b="0" i="0" u="none" strike="noStrike" kern="1200" cap="none" spc="0" normalizeH="0" baseline="0" noProof="0">
                <a:ln>
                  <a:noFill/>
                </a:ln>
                <a:solidFill>
                  <a:prstClr val="white"/>
                </a:solidFill>
                <a:effectLst/>
                <a:uLnTx/>
                <a:uFillTx/>
                <a:latin typeface="Calibri"/>
                <a:ea typeface="+mn-ea"/>
                <a:cs typeface="+mn-cs"/>
              </a:rPr>
              <a:t> </a:t>
            </a:r>
            <a:r>
              <a:rPr kumimoji="0" lang="fr-FR" sz="7200" b="0" i="0" u="none" strike="noStrike" kern="1200" cap="none" spc="0" normalizeH="0" baseline="0" noProof="0" err="1">
                <a:ln>
                  <a:noFill/>
                </a:ln>
                <a:solidFill>
                  <a:prstClr val="white"/>
                </a:solidFill>
                <a:effectLst/>
                <a:uLnTx/>
                <a:uFillTx/>
                <a:latin typeface="Calibri"/>
                <a:ea typeface="+mn-ea"/>
                <a:cs typeface="+mn-cs"/>
              </a:rPr>
              <a:t>mining</a:t>
            </a:r>
            <a:r>
              <a:rPr lang="fr-FR" sz="7200">
                <a:solidFill>
                  <a:prstClr val="white"/>
                </a:solidFill>
                <a:latin typeface="Calibri"/>
              </a:rPr>
              <a:t>; A</a:t>
            </a:r>
            <a:r>
              <a:rPr kumimoji="0" lang="fr-FR" sz="7200" b="0" i="0" u="none" strike="noStrike" kern="1200" cap="none" spc="0" normalizeH="0" baseline="0" noProof="0" err="1">
                <a:ln>
                  <a:noFill/>
                </a:ln>
                <a:solidFill>
                  <a:prstClr val="white"/>
                </a:solidFill>
                <a:effectLst/>
                <a:uLnTx/>
                <a:uFillTx/>
                <a:latin typeface="Calibri"/>
                <a:ea typeface="+mn-ea"/>
                <a:cs typeface="+mn-cs"/>
              </a:rPr>
              <a:t>ntwoorden</a:t>
            </a:r>
            <a:br>
              <a:rPr kumimoji="0" lang="fr-FR" sz="7200" b="0" i="0" u="none" strike="noStrike" kern="1200" cap="none" spc="0" normalizeH="0" baseline="0" noProof="0">
                <a:ln>
                  <a:noFill/>
                </a:ln>
                <a:solidFill>
                  <a:prstClr val="white"/>
                </a:solidFill>
                <a:effectLst/>
                <a:uLnTx/>
                <a:uFillTx/>
                <a:latin typeface="Calibri"/>
                <a:ea typeface="+mn-ea"/>
                <a:cs typeface="+mn-cs"/>
              </a:rPr>
            </a:br>
            <a:br>
              <a:rPr kumimoji="0" lang="fr-FR" sz="7200" b="0" i="0" u="none" strike="noStrike" kern="1200" cap="none" spc="0" normalizeH="0" baseline="0" noProof="0">
                <a:ln>
                  <a:noFill/>
                </a:ln>
                <a:solidFill>
                  <a:prstClr val="white"/>
                </a:solidFill>
                <a:effectLst/>
                <a:uLnTx/>
                <a:uFillTx/>
                <a:latin typeface="Calibri"/>
                <a:ea typeface="+mn-ea"/>
                <a:cs typeface="+mn-cs"/>
              </a:rPr>
            </a:br>
            <a:endParaRPr kumimoji="0" lang="fr-FR" sz="24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D62BBA42-B299-03A4-68E8-6A29330F6B5F}"/>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543659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3785652"/>
          </a:xfrm>
          <a:prstGeom prst="rect">
            <a:avLst/>
          </a:prstGeom>
          <a:noFill/>
        </p:spPr>
        <p:txBody>
          <a:bodyPr wrap="square" rtlCol="0">
            <a:spAutoFit/>
          </a:bodyPr>
          <a:lstStyle/>
          <a:p>
            <a:pPr marL="914400" indent="-914400">
              <a:buFontTx/>
              <a:buAutoNum type="arabicPeriod"/>
            </a:pPr>
            <a:r>
              <a:rPr kumimoji="0" lang="nl-NL" sz="4800" b="0" i="0" u="none" strike="noStrike" kern="1200" cap="none" spc="0" normalizeH="0" baseline="0" noProof="0">
                <a:ln>
                  <a:noFill/>
                </a:ln>
                <a:solidFill>
                  <a:srgbClr val="1895CE"/>
                </a:solidFill>
                <a:effectLst/>
                <a:uLnTx/>
                <a:uFillTx/>
                <a:latin typeface="Calibri"/>
                <a:ea typeface="+mn-ea"/>
                <a:cs typeface="+mn-cs"/>
              </a:rPr>
              <a:t>Geef drie schadelijke gevolgen voor het milieu door klassieke mijnbouw.</a:t>
            </a:r>
          </a:p>
          <a:p>
            <a:pPr marR="0" lvl="0" algn="l" defTabSz="457200" rtl="0" eaLnBrk="1" fontAlgn="auto" latinLnBrk="0" hangingPunct="1">
              <a:lnSpc>
                <a:spcPct val="100000"/>
              </a:lnSpc>
              <a:spcBef>
                <a:spcPts val="0"/>
              </a:spcBef>
              <a:spcAft>
                <a:spcPts val="0"/>
              </a:spcAft>
              <a:buClrTx/>
              <a:buSzTx/>
              <a:tabLst/>
              <a:defRPr/>
            </a:pPr>
            <a:r>
              <a:rPr lang="nl-NL" sz="3200">
                <a:latin typeface="hurme_no2-webfont"/>
              </a:rPr>
              <a:t>G</a:t>
            </a:r>
            <a:r>
              <a:rPr lang="nl-NL" sz="3200" b="0" i="0" u="none" strike="noStrike">
                <a:effectLst/>
                <a:latin typeface="hurme_no2-webfont"/>
              </a:rPr>
              <a:t>rote landschapsschade, stof, lawaai, giftige stoffen, veel CO2-uitstoot door grote transportafstanden, ...</a:t>
            </a:r>
            <a:endParaRPr kumimoji="0" lang="nl-BE" sz="32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76244046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2800767"/>
          </a:xfrm>
          <a:prstGeom prst="rect">
            <a:avLst/>
          </a:prstGeom>
          <a:noFill/>
        </p:spPr>
        <p:txBody>
          <a:bodyPr wrap="square" rtlCol="0">
            <a:spAutoFit/>
          </a:bodyPr>
          <a:lstStyle/>
          <a:p>
            <a:pPr marR="0" lvl="0" algn="l" defTabSz="457200" rtl="0" eaLnBrk="1" fontAlgn="auto" latinLnBrk="0" hangingPunct="1">
              <a:lnSpc>
                <a:spcPct val="100000"/>
              </a:lnSpc>
              <a:spcBef>
                <a:spcPts val="0"/>
              </a:spcBef>
              <a:spcAft>
                <a:spcPts val="0"/>
              </a:spcAft>
              <a:buClrTx/>
              <a:buSzTx/>
              <a:tabLst/>
              <a:defRPr/>
            </a:pPr>
            <a:r>
              <a:rPr kumimoji="0" lang="nl-NL" sz="4800" b="0" i="0" u="none" strike="noStrike" kern="1200" cap="none" spc="0" normalizeH="0" baseline="0" noProof="0">
                <a:ln>
                  <a:noFill/>
                </a:ln>
                <a:solidFill>
                  <a:srgbClr val="1895CE"/>
                </a:solidFill>
                <a:effectLst/>
                <a:uLnTx/>
                <a:uFillTx/>
                <a:latin typeface="hurme_no2-webfont"/>
                <a:ea typeface="+mn-ea"/>
                <a:cs typeface="+mn-cs"/>
              </a:rPr>
              <a:t>2. Welke giftige stoffen komen vrij bij de verwerking van gouderts?</a:t>
            </a: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R="0" lvl="0" algn="l" defTabSz="457200" rtl="0" eaLnBrk="1" fontAlgn="auto" latinLnBrk="0" hangingPunct="1">
              <a:lnSpc>
                <a:spcPct val="100000"/>
              </a:lnSpc>
              <a:spcBef>
                <a:spcPts val="0"/>
              </a:spcBef>
              <a:spcAft>
                <a:spcPts val="0"/>
              </a:spcAft>
              <a:buClrTx/>
              <a:buSzTx/>
              <a:tabLst/>
              <a:defRPr/>
            </a:pPr>
            <a:r>
              <a:rPr lang="nl-BE" sz="3200">
                <a:latin typeface="hurme_no2-webfont"/>
              </a:rPr>
              <a:t>A</a:t>
            </a:r>
            <a:r>
              <a:rPr lang="nl-BE" sz="3200" b="0" i="0" u="none" strike="noStrike">
                <a:effectLst/>
                <a:latin typeface="hurme_no2-webfont"/>
              </a:rPr>
              <a:t>rsenicum, zwavelzuur en kwik.</a:t>
            </a:r>
            <a:endParaRPr kumimoji="0" lang="nl-BE" sz="32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89848533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6494085"/>
          </a:xfrm>
          <a:prstGeom prst="rect">
            <a:avLst/>
          </a:prstGeom>
          <a:noFill/>
        </p:spPr>
        <p:txBody>
          <a:bodyPr wrap="square" rtlCol="0">
            <a:spAutoFit/>
          </a:bodyPr>
          <a:lstStyle/>
          <a:p>
            <a:pPr marR="0" lvl="0" algn="l" defTabSz="457200" rtl="0" eaLnBrk="1" fontAlgn="auto" latinLnBrk="0" hangingPunct="1">
              <a:lnSpc>
                <a:spcPct val="100000"/>
              </a:lnSpc>
              <a:spcBef>
                <a:spcPts val="0"/>
              </a:spcBef>
              <a:spcAft>
                <a:spcPts val="0"/>
              </a:spcAft>
              <a:buClrTx/>
              <a:buSzTx/>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3. Beschrijf kort de bedrijfsactiviteit van </a:t>
            </a:r>
            <a:r>
              <a:rPr kumimoji="0" lang="nl-BE" sz="4800" b="0" i="0" u="none" strike="noStrike" kern="1200" cap="none" spc="0" normalizeH="0" baseline="0" noProof="0" err="1">
                <a:ln>
                  <a:noFill/>
                </a:ln>
                <a:solidFill>
                  <a:srgbClr val="1895CE"/>
                </a:solidFill>
                <a:effectLst/>
                <a:uLnTx/>
                <a:uFillTx/>
                <a:latin typeface="Calibri"/>
                <a:ea typeface="+mn-ea"/>
                <a:cs typeface="+mn-cs"/>
              </a:rPr>
              <a:t>Recupel</a:t>
            </a: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R="0" lvl="0" algn="l" defTabSz="457200" rtl="0" eaLnBrk="1" fontAlgn="auto" latinLnBrk="0" hangingPunct="1">
              <a:lnSpc>
                <a:spcPct val="100000"/>
              </a:lnSpc>
              <a:spcBef>
                <a:spcPts val="0"/>
              </a:spcBef>
              <a:spcAft>
                <a:spcPts val="0"/>
              </a:spcAft>
              <a:buClrTx/>
              <a:buSzTx/>
              <a:tabLst/>
              <a:defRPr/>
            </a:pPr>
            <a:r>
              <a:rPr lang="nl-NL" sz="3200" b="0" i="0" u="none" strike="noStrike">
                <a:effectLst/>
                <a:latin typeface="hurme_no2-webfont"/>
              </a:rPr>
              <a:t>Afgedankte lampen, elektrisch en elektronisch afval (AEEA) inzamelen, sorteren en hen een nieuwe bestemming geven, via samenwerking met onder andere kringloopwinkels voor hergebruik of via recyclage tot nieuwe grondstoffen. </a:t>
            </a:r>
          </a:p>
          <a:p>
            <a:pPr marR="0" lvl="0" algn="l" defTabSz="457200" rtl="0" eaLnBrk="1" fontAlgn="auto" latinLnBrk="0" hangingPunct="1">
              <a:lnSpc>
                <a:spcPct val="100000"/>
              </a:lnSpc>
              <a:spcBef>
                <a:spcPts val="0"/>
              </a:spcBef>
              <a:spcAft>
                <a:spcPts val="0"/>
              </a:spcAft>
              <a:buClrTx/>
              <a:buSzTx/>
              <a:tabLst/>
              <a:defRPr/>
            </a:pPr>
            <a:endParaRPr kumimoji="0" lang="nl-NL" sz="3200" kern="1200" cap="none" spc="0" normalizeH="0" baseline="0" noProof="0">
              <a:ln>
                <a:noFill/>
              </a:ln>
              <a:solidFill>
                <a:srgbClr val="1895CE"/>
              </a:solidFill>
              <a:uLnTx/>
              <a:uFillTx/>
              <a:latin typeface="hurme_no2-webfont"/>
              <a:ea typeface="+mn-ea"/>
              <a:cs typeface="+mn-cs"/>
            </a:endParaRPr>
          </a:p>
          <a:p>
            <a:pPr marR="0" lvl="0" algn="l" defTabSz="457200" rtl="0" eaLnBrk="1" fontAlgn="auto" latinLnBrk="0" hangingPunct="1">
              <a:lnSpc>
                <a:spcPct val="100000"/>
              </a:lnSpc>
              <a:spcBef>
                <a:spcPts val="0"/>
              </a:spcBef>
              <a:spcAft>
                <a:spcPts val="0"/>
              </a:spcAft>
              <a:buClrTx/>
              <a:buSzTx/>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375324095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5509200"/>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4"/>
              <a:tabLst/>
              <a:defRPr/>
            </a:pPr>
            <a:r>
              <a:rPr kumimoji="0" lang="nl-NL" sz="4800" b="0" i="0" u="none" strike="noStrike" kern="1200" cap="none" spc="0" normalizeH="0" baseline="0" noProof="0">
                <a:ln>
                  <a:noFill/>
                </a:ln>
                <a:solidFill>
                  <a:srgbClr val="1895CE"/>
                </a:solidFill>
                <a:effectLst/>
                <a:uLnTx/>
                <a:uFillTx/>
                <a:latin typeface="hurme_no2-webfont"/>
                <a:ea typeface="+mn-ea"/>
                <a:cs typeface="+mn-cs"/>
              </a:rPr>
              <a:t>4. Wat is, na selectie op hergebruik, de eerste stap in het recycleren van onze AEEA? </a:t>
            </a:r>
          </a:p>
          <a:p>
            <a:pPr marR="0" lvl="0" algn="l" defTabSz="457200" rtl="0" eaLnBrk="1" fontAlgn="auto" latinLnBrk="0" hangingPunct="1">
              <a:lnSpc>
                <a:spcPct val="100000"/>
              </a:lnSpc>
              <a:spcBef>
                <a:spcPts val="0"/>
              </a:spcBef>
              <a:spcAft>
                <a:spcPts val="0"/>
              </a:spcAft>
              <a:buClrTx/>
              <a:buSzTx/>
              <a:tabLst/>
              <a:defRPr/>
            </a:pPr>
            <a:r>
              <a:rPr lang="nl-NL" sz="3200">
                <a:latin typeface="hurme_no2-webfont"/>
              </a:rPr>
              <a:t>A</a:t>
            </a:r>
            <a:r>
              <a:rPr lang="nl-NL" sz="3200" b="0" i="0" u="none" strike="noStrike">
                <a:effectLst/>
                <a:latin typeface="hurme_no2-webfont"/>
              </a:rPr>
              <a:t>lle niet-herbruikbare apparaten ontdoen van milieuschadelijke stoffen.</a:t>
            </a:r>
            <a:endParaRPr kumimoji="0" lang="nl-NL" sz="3200" b="0" i="0" u="none" strike="noStrike" kern="1200" cap="none" spc="0" normalizeH="0" baseline="0" noProof="0">
              <a:ln>
                <a:noFill/>
              </a:ln>
              <a:solidFill>
                <a:srgbClr val="1895CE"/>
              </a:solidFill>
              <a:effectLst/>
              <a:uLnTx/>
              <a:uFillTx/>
              <a:latin typeface="hurme_no2-webfont"/>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264985091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7971413"/>
          </a:xfrm>
          <a:prstGeom prst="rect">
            <a:avLst/>
          </a:prstGeom>
          <a:noFill/>
        </p:spPr>
        <p:txBody>
          <a:bodyPr wrap="square" rtlCol="0">
            <a:spAutoFit/>
          </a:bodyPr>
          <a:lstStyle/>
          <a:p>
            <a:pPr marR="0" lvl="0" algn="l" defTabSz="457200" rtl="0" eaLnBrk="1" fontAlgn="auto" latinLnBrk="0" hangingPunct="1">
              <a:lnSpc>
                <a:spcPct val="100000"/>
              </a:lnSpc>
              <a:spcBef>
                <a:spcPts val="0"/>
              </a:spcBef>
              <a:spcAft>
                <a:spcPts val="0"/>
              </a:spcAft>
              <a:buClrTx/>
              <a:buSzTx/>
              <a:tabLst/>
              <a:defRPr/>
            </a:pPr>
            <a:r>
              <a:rPr kumimoji="0" lang="nl-NL" sz="4800" b="0" i="0" u="none" strike="noStrike" kern="1200" cap="none" spc="0" normalizeH="0" baseline="0" noProof="0" dirty="0">
                <a:ln>
                  <a:noFill/>
                </a:ln>
                <a:solidFill>
                  <a:srgbClr val="1895CE"/>
                </a:solidFill>
                <a:effectLst/>
                <a:uLnTx/>
                <a:uFillTx/>
                <a:latin typeface="Calibri"/>
                <a:ea typeface="+mn-ea"/>
                <a:cs typeface="+mn-cs"/>
              </a:rPr>
              <a:t>5. Welk voordeel heeft het herwinnen van grondstoffen op het vlak van de 3P’s?</a:t>
            </a:r>
          </a:p>
          <a:p>
            <a:pPr marR="0" lvl="0" algn="l" defTabSz="457200" rtl="0" eaLnBrk="1" fontAlgn="auto" latinLnBrk="0" hangingPunct="1">
              <a:lnSpc>
                <a:spcPct val="100000"/>
              </a:lnSpc>
              <a:spcBef>
                <a:spcPts val="0"/>
              </a:spcBef>
              <a:spcAft>
                <a:spcPts val="0"/>
              </a:spcAft>
              <a:buClrTx/>
              <a:buSzTx/>
              <a:tabLst/>
              <a:defRPr/>
            </a:pPr>
            <a:r>
              <a:rPr lang="nl-BE" sz="3200" b="1" i="0" u="none" strike="noStrike" dirty="0">
                <a:effectLst/>
                <a:latin typeface="hurme_no2-webfont"/>
              </a:rPr>
              <a:t>People</a:t>
            </a:r>
            <a:r>
              <a:rPr lang="nl-BE" sz="3200" b="0" i="0" u="none" strike="noStrike" dirty="0">
                <a:effectLst/>
                <a:latin typeface="hurme_no2-webfont"/>
              </a:rPr>
              <a:t>: tewerkstelling, sociale werkgelegenhei</a:t>
            </a:r>
            <a:r>
              <a:rPr lang="nl-BE" sz="3200" dirty="0">
                <a:latin typeface="hurme_no2-webfont"/>
              </a:rPr>
              <a:t>d</a:t>
            </a:r>
          </a:p>
          <a:p>
            <a:pPr marR="0" lvl="0" algn="l" defTabSz="457200" rtl="0" eaLnBrk="1" fontAlgn="auto" latinLnBrk="0" hangingPunct="1">
              <a:lnSpc>
                <a:spcPct val="100000"/>
              </a:lnSpc>
              <a:spcBef>
                <a:spcPts val="0"/>
              </a:spcBef>
              <a:spcAft>
                <a:spcPts val="0"/>
              </a:spcAft>
              <a:buClrTx/>
              <a:buSzTx/>
              <a:tabLst/>
              <a:defRPr/>
            </a:pPr>
            <a:r>
              <a:rPr lang="nl-BE" sz="3200" b="1" i="0" u="none" strike="noStrike" dirty="0" err="1">
                <a:effectLst/>
                <a:latin typeface="hurme_no2-webfont"/>
              </a:rPr>
              <a:t>Planet</a:t>
            </a:r>
            <a:r>
              <a:rPr lang="nl-BE" sz="3200" b="0" i="0" u="none" strike="noStrike" dirty="0">
                <a:effectLst/>
                <a:latin typeface="hurme_no2-webfont"/>
              </a:rPr>
              <a:t>: </a:t>
            </a:r>
            <a:r>
              <a:rPr lang="nl-NL" sz="3200" b="0" i="0" u="none" strike="noStrike" dirty="0">
                <a:effectLst/>
                <a:latin typeface="hurme_no2-webfont"/>
              </a:rPr>
              <a:t>schadelijke stoffen uit het milieu houden, CO2-uitstoot verminderen, aankoop natuurgebied</a:t>
            </a:r>
          </a:p>
          <a:p>
            <a:pPr>
              <a:defRPr/>
            </a:pPr>
            <a:r>
              <a:rPr lang="nl-NL" sz="3200" b="1" dirty="0">
                <a:latin typeface="hurme_no2-webfont"/>
              </a:rPr>
              <a:t>Profit</a:t>
            </a:r>
            <a:r>
              <a:rPr lang="nl-NL" sz="3200" dirty="0">
                <a:latin typeface="hurme_no2-webfont"/>
              </a:rPr>
              <a:t>: </a:t>
            </a:r>
            <a:r>
              <a:rPr lang="nl-NL" sz="3200" b="0" i="0" u="none" strike="noStrike" dirty="0">
                <a:effectLst/>
                <a:latin typeface="hurme_no2-webfont"/>
              </a:rPr>
              <a:t>meer dan 90% van de componenten van ingezamelde toestellen wordt gerecycleerd; toestellen krijgen zo ee</a:t>
            </a:r>
            <a:r>
              <a:rPr lang="nl-NL" sz="3200" dirty="0">
                <a:latin typeface="hurme_no2-webfont"/>
              </a:rPr>
              <a:t>n nieuwe toepassing</a:t>
            </a:r>
            <a:endParaRPr lang="nl-BE" sz="3200" b="0" i="0" u="none" strike="noStrike" dirty="0">
              <a:effectLst/>
              <a:latin typeface="hurme_no2-webfont"/>
            </a:endParaRPr>
          </a:p>
          <a:p>
            <a:pPr marR="0" lvl="0" algn="l" defTabSz="457200" rtl="0" eaLnBrk="1" fontAlgn="auto" latinLnBrk="0" hangingPunct="1">
              <a:lnSpc>
                <a:spcPct val="100000"/>
              </a:lnSpc>
              <a:spcBef>
                <a:spcPts val="0"/>
              </a:spcBef>
              <a:spcAft>
                <a:spcPts val="0"/>
              </a:spcAft>
              <a:buClrTx/>
              <a:buSzTx/>
              <a:tabLst/>
              <a:defRPr/>
            </a:pPr>
            <a:endParaRPr lang="nl-BE" sz="3200" b="0" i="0" u="none" strike="noStrike" dirty="0">
              <a:effectLst/>
              <a:latin typeface="hurme_no2-webfont"/>
            </a:endParaRPr>
          </a:p>
          <a:p>
            <a:pPr marR="0" lvl="0" algn="l" defTabSz="457200" rtl="0" eaLnBrk="1" fontAlgn="auto" latinLnBrk="0" hangingPunct="1">
              <a:lnSpc>
                <a:spcPct val="100000"/>
              </a:lnSpc>
              <a:spcBef>
                <a:spcPts val="0"/>
              </a:spcBef>
              <a:spcAft>
                <a:spcPts val="0"/>
              </a:spcAft>
              <a:buClrTx/>
              <a:buSzTx/>
              <a:tabLst/>
              <a:defRPr/>
            </a:pPr>
            <a:endParaRPr kumimoji="0" lang="nl-NL"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300686176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5016758"/>
          </a:xfrm>
          <a:prstGeom prst="rect">
            <a:avLst/>
          </a:prstGeom>
          <a:noFill/>
        </p:spPr>
        <p:txBody>
          <a:bodyPr wrap="square" rtlCol="0">
            <a:spAutoFit/>
          </a:bodyPr>
          <a:lstStyle/>
          <a:p>
            <a:pPr marR="0" lvl="0" algn="l" defTabSz="457200" rtl="0" eaLnBrk="1" fontAlgn="auto" latinLnBrk="0" hangingPunct="1">
              <a:lnSpc>
                <a:spcPct val="100000"/>
              </a:lnSpc>
              <a:spcBef>
                <a:spcPts val="0"/>
              </a:spcBef>
              <a:spcAft>
                <a:spcPts val="0"/>
              </a:spcAft>
              <a:buClrTx/>
              <a:buSzTx/>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6. Verklaar de termen e-waste en </a:t>
            </a:r>
            <a:r>
              <a:rPr kumimoji="0" lang="nl-BE" sz="4800" b="0" i="0" u="none" strike="noStrike" kern="1200" cap="none" spc="0" normalizeH="0" baseline="0" noProof="0" err="1">
                <a:ln>
                  <a:noFill/>
                </a:ln>
                <a:solidFill>
                  <a:srgbClr val="1895CE"/>
                </a:solidFill>
                <a:effectLst/>
                <a:uLnTx/>
                <a:uFillTx/>
                <a:latin typeface="Calibri"/>
                <a:ea typeface="+mn-ea"/>
                <a:cs typeface="+mn-cs"/>
              </a:rPr>
              <a:t>urban</a:t>
            </a:r>
            <a:r>
              <a:rPr kumimoji="0" lang="nl-BE" sz="4800" b="0" i="0" u="none" strike="noStrike" kern="1200" cap="none" spc="0" normalizeH="0" baseline="0" noProof="0">
                <a:ln>
                  <a:noFill/>
                </a:ln>
                <a:solidFill>
                  <a:srgbClr val="1895CE"/>
                </a:solidFill>
                <a:effectLst/>
                <a:uLnTx/>
                <a:uFillTx/>
                <a:latin typeface="Calibri"/>
                <a:ea typeface="+mn-ea"/>
                <a:cs typeface="+mn-cs"/>
              </a:rPr>
              <a:t> </a:t>
            </a:r>
            <a:r>
              <a:rPr kumimoji="0" lang="nl-BE" sz="4800" b="0" i="0" u="none" strike="noStrike" kern="1200" cap="none" spc="0" normalizeH="0" baseline="0" noProof="0" err="1">
                <a:ln>
                  <a:noFill/>
                </a:ln>
                <a:solidFill>
                  <a:srgbClr val="1895CE"/>
                </a:solidFill>
                <a:effectLst/>
                <a:uLnTx/>
                <a:uFillTx/>
                <a:latin typeface="Calibri"/>
                <a:ea typeface="+mn-ea"/>
                <a:cs typeface="+mn-cs"/>
              </a:rPr>
              <a:t>mining</a:t>
            </a: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R="0" lvl="0" algn="l" defTabSz="457200" rtl="0" eaLnBrk="1" fontAlgn="auto" latinLnBrk="0" hangingPunct="1">
              <a:lnSpc>
                <a:spcPct val="100000"/>
              </a:lnSpc>
              <a:spcBef>
                <a:spcPts val="0"/>
              </a:spcBef>
              <a:spcAft>
                <a:spcPts val="0"/>
              </a:spcAft>
              <a:buClrTx/>
              <a:buSzTx/>
              <a:tabLst/>
              <a:defRPr/>
            </a:pPr>
            <a:r>
              <a:rPr lang="nl-NL" sz="3200" b="1" i="0" u="none" strike="noStrike">
                <a:effectLst/>
                <a:latin typeface="hurme_no2-webfont"/>
              </a:rPr>
              <a:t>E-waste</a:t>
            </a:r>
            <a:r>
              <a:rPr lang="nl-NL" sz="3200" b="0" i="0" u="none" strike="noStrike">
                <a:effectLst/>
                <a:latin typeface="hurme_no2-webfont"/>
              </a:rPr>
              <a:t>: elektronisch afval uit niet-herbruikbare apparaten</a:t>
            </a:r>
          </a:p>
          <a:p>
            <a:pPr marR="0" lvl="0" algn="l" defTabSz="457200" rtl="0" eaLnBrk="1" fontAlgn="auto" latinLnBrk="0" hangingPunct="1">
              <a:lnSpc>
                <a:spcPct val="100000"/>
              </a:lnSpc>
              <a:spcBef>
                <a:spcPts val="0"/>
              </a:spcBef>
              <a:spcAft>
                <a:spcPts val="0"/>
              </a:spcAft>
              <a:buClrTx/>
              <a:buSzTx/>
              <a:tabLst/>
              <a:defRPr/>
            </a:pPr>
            <a:r>
              <a:rPr lang="nl-NL" sz="3200" b="1" i="0" u="none" strike="noStrike">
                <a:effectLst/>
                <a:latin typeface="hurme_no2-webfont"/>
              </a:rPr>
              <a:t>Urban </a:t>
            </a:r>
            <a:r>
              <a:rPr lang="nl-NL" sz="3200" b="1" i="0" u="none" strike="noStrike" err="1">
                <a:effectLst/>
                <a:latin typeface="hurme_no2-webfont"/>
              </a:rPr>
              <a:t>mining</a:t>
            </a:r>
            <a:r>
              <a:rPr lang="nl-NL" sz="3200" b="0" i="0" u="none" strike="noStrike">
                <a:effectLst/>
                <a:latin typeface="hurme_no2-webfont"/>
              </a:rPr>
              <a:t>: grondstoffen uit niet-herbruikbare elektrische toestellen halen</a:t>
            </a:r>
            <a:endParaRPr kumimoji="0" lang="nl-BE" sz="3200" b="0" i="0" u="none" strike="noStrike" kern="1200" cap="none" spc="0" normalizeH="0" baseline="0" noProof="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103814091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solidFill>
          <a:srgbClr val="AFCA15"/>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1" y="1704109"/>
            <a:ext cx="7236381" cy="267765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7200" b="0" i="0" u="none" strike="noStrike" kern="1200" cap="none" spc="0" normalizeH="0" baseline="0" noProof="0">
                <a:ln>
                  <a:noFill/>
                </a:ln>
                <a:solidFill>
                  <a:prstClr val="white"/>
                </a:solidFill>
                <a:effectLst/>
                <a:uLnTx/>
                <a:uFillTx/>
                <a:latin typeface="Calibri"/>
                <a:ea typeface="+mn-ea"/>
                <a:cs typeface="+mn-cs"/>
              </a:rPr>
              <a:t>Ronde 4: </a:t>
            </a:r>
            <a:r>
              <a:rPr lang="fr-FR" sz="7200">
                <a:solidFill>
                  <a:prstClr val="white"/>
                </a:solidFill>
                <a:latin typeface="Calibri"/>
              </a:rPr>
              <a:t>M</a:t>
            </a:r>
            <a:r>
              <a:rPr kumimoji="0" lang="fr-FR" sz="7200" b="0" i="0" u="none" strike="noStrike" kern="1200" cap="none" spc="0" normalizeH="0" baseline="0" noProof="0" err="1">
                <a:ln>
                  <a:noFill/>
                </a:ln>
                <a:solidFill>
                  <a:prstClr val="white"/>
                </a:solidFill>
                <a:effectLst/>
                <a:uLnTx/>
                <a:uFillTx/>
                <a:latin typeface="Calibri"/>
                <a:ea typeface="+mn-ea"/>
                <a:cs typeface="+mn-cs"/>
              </a:rPr>
              <a:t>uziekronde</a:t>
            </a:r>
            <a:br>
              <a:rPr kumimoji="0" lang="fr-FR" sz="7200" b="0" i="0" u="none" strike="noStrike" kern="1200" cap="none" spc="0" normalizeH="0" baseline="0" noProof="0">
                <a:ln>
                  <a:noFill/>
                </a:ln>
                <a:solidFill>
                  <a:prstClr val="white"/>
                </a:solidFill>
                <a:effectLst/>
                <a:uLnTx/>
                <a:uFillTx/>
                <a:latin typeface="Calibri"/>
                <a:ea typeface="+mn-ea"/>
                <a:cs typeface="+mn-cs"/>
              </a:rPr>
            </a:br>
            <a:endParaRPr kumimoji="0" lang="fr-FR" sz="24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774947D9-5F12-6EF0-1587-DBFD47A87367}"/>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5673" y="431976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6095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28AE033E-738F-4A8A-B9AD-CD29C012BFAA}"/>
              </a:ext>
            </a:extLst>
          </p:cNvPr>
          <p:cNvSpPr>
            <a:spLocks noGrp="1"/>
          </p:cNvSpPr>
          <p:nvPr>
            <p:ph type="title"/>
          </p:nvPr>
        </p:nvSpPr>
        <p:spPr>
          <a:xfrm>
            <a:off x="4762501" y="1200151"/>
            <a:ext cx="3910445" cy="868062"/>
          </a:xfrm>
        </p:spPr>
        <p:txBody>
          <a:bodyPr anchor="b">
            <a:normAutofit/>
          </a:bodyPr>
          <a:lstStyle/>
          <a:p>
            <a:r>
              <a:rPr lang="nl-NL" sz="4000" err="1">
                <a:solidFill>
                  <a:srgbClr val="473F30"/>
                </a:solidFill>
                <a:latin typeface="+mn-lt"/>
              </a:rPr>
              <a:t>Ijzer</a:t>
            </a:r>
            <a:r>
              <a:rPr lang="nl-NL" sz="4000">
                <a:solidFill>
                  <a:srgbClr val="473F30"/>
                </a:solidFill>
                <a:latin typeface="+mn-lt"/>
              </a:rPr>
              <a:t> </a:t>
            </a:r>
            <a:endParaRPr lang="nl-BE" sz="4000">
              <a:solidFill>
                <a:srgbClr val="473F30"/>
              </a:solidFill>
              <a:latin typeface="+mn-lt"/>
            </a:endParaRPr>
          </a:p>
        </p:txBody>
      </p:sp>
      <p:sp>
        <p:nvSpPr>
          <p:cNvPr id="9" name="Tijdelijke aanduiding voor tekst 8">
            <a:extLst>
              <a:ext uri="{FF2B5EF4-FFF2-40B4-BE49-F238E27FC236}">
                <a16:creationId xmlns:a16="http://schemas.microsoft.com/office/drawing/2014/main" id="{78F95251-3019-453D-AD8C-8EB5A8D1BF19}"/>
              </a:ext>
            </a:extLst>
          </p:cNvPr>
          <p:cNvSpPr>
            <a:spLocks noGrp="1"/>
          </p:cNvSpPr>
          <p:nvPr>
            <p:ph type="body" sz="half" idx="2"/>
          </p:nvPr>
        </p:nvSpPr>
        <p:spPr>
          <a:xfrm>
            <a:off x="4762501" y="2196615"/>
            <a:ext cx="3910445" cy="868063"/>
          </a:xfrm>
        </p:spPr>
        <p:txBody>
          <a:bodyPr>
            <a:normAutofit/>
          </a:bodyPr>
          <a:lstStyle/>
          <a:p>
            <a:r>
              <a:rPr lang="nl-NL" sz="1800">
                <a:solidFill>
                  <a:srgbClr val="473F30"/>
                </a:solidFill>
              </a:rPr>
              <a:t>De aarde zelf bevat zeer veel ijzer. Waar zit al dat ijzer hoofdzakelijk?</a:t>
            </a:r>
            <a:endParaRPr lang="nl-BE" sz="1800">
              <a:solidFill>
                <a:srgbClr val="473F30"/>
              </a:solidFill>
            </a:endParaRPr>
          </a:p>
        </p:txBody>
      </p:sp>
      <p:sp>
        <p:nvSpPr>
          <p:cNvPr id="5" name="Tekstvak 4">
            <a:extLst>
              <a:ext uri="{FF2B5EF4-FFF2-40B4-BE49-F238E27FC236}">
                <a16:creationId xmlns:a16="http://schemas.microsoft.com/office/drawing/2014/main" id="{E9A1B680-B867-44C4-BC61-FDB1C27CA6AB}"/>
              </a:ext>
            </a:extLst>
          </p:cNvPr>
          <p:cNvSpPr txBox="1"/>
          <p:nvPr/>
        </p:nvSpPr>
        <p:spPr>
          <a:xfrm>
            <a:off x="0" y="0"/>
            <a:ext cx="2190750" cy="3429000"/>
          </a:xfrm>
          <a:prstGeom prst="rect">
            <a:avLst/>
          </a:prstGeom>
          <a:solidFill>
            <a:srgbClr val="28AF8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A</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Aardkorst</a:t>
            </a:r>
          </a:p>
        </p:txBody>
      </p:sp>
      <p:sp>
        <p:nvSpPr>
          <p:cNvPr id="8" name="Tekstvak 7">
            <a:extLst>
              <a:ext uri="{FF2B5EF4-FFF2-40B4-BE49-F238E27FC236}">
                <a16:creationId xmlns:a16="http://schemas.microsoft.com/office/drawing/2014/main" id="{1AF55EB5-7B08-41AF-B3E3-B6A68AC4FB6A}"/>
              </a:ext>
            </a:extLst>
          </p:cNvPr>
          <p:cNvSpPr txBox="1"/>
          <p:nvPr/>
        </p:nvSpPr>
        <p:spPr>
          <a:xfrm>
            <a:off x="2190750" y="0"/>
            <a:ext cx="2190750" cy="3429000"/>
          </a:xfrm>
          <a:prstGeom prst="rect">
            <a:avLst/>
          </a:prstGeom>
          <a:solidFill>
            <a:srgbClr val="E8880A"/>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B</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Mantel</a:t>
            </a:r>
          </a:p>
        </p:txBody>
      </p:sp>
      <p:sp>
        <p:nvSpPr>
          <p:cNvPr id="10" name="Tekstvak 9">
            <a:extLst>
              <a:ext uri="{FF2B5EF4-FFF2-40B4-BE49-F238E27FC236}">
                <a16:creationId xmlns:a16="http://schemas.microsoft.com/office/drawing/2014/main" id="{4D568529-1418-4E43-99EB-50C354AE9297}"/>
              </a:ext>
            </a:extLst>
          </p:cNvPr>
          <p:cNvSpPr txBox="1"/>
          <p:nvPr/>
        </p:nvSpPr>
        <p:spPr>
          <a:xfrm>
            <a:off x="0" y="3429000"/>
            <a:ext cx="2190750" cy="3429000"/>
          </a:xfrm>
          <a:prstGeom prst="rect">
            <a:avLst/>
          </a:prstGeom>
          <a:solidFill>
            <a:srgbClr val="E52B51"/>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C</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Kern</a:t>
            </a:r>
          </a:p>
        </p:txBody>
      </p:sp>
      <p:sp>
        <p:nvSpPr>
          <p:cNvPr id="11" name="Tekstvak 10">
            <a:extLst>
              <a:ext uri="{FF2B5EF4-FFF2-40B4-BE49-F238E27FC236}">
                <a16:creationId xmlns:a16="http://schemas.microsoft.com/office/drawing/2014/main" id="{C47C3FBE-30C7-49BF-9624-8367CA49BF37}"/>
              </a:ext>
            </a:extLst>
          </p:cNvPr>
          <p:cNvSpPr txBox="1"/>
          <p:nvPr/>
        </p:nvSpPr>
        <p:spPr>
          <a:xfrm>
            <a:off x="2190750" y="3429000"/>
            <a:ext cx="2190750" cy="3429000"/>
          </a:xfrm>
          <a:prstGeom prst="rect">
            <a:avLst/>
          </a:prstGeom>
          <a:solidFill>
            <a:srgbClr val="AFCA15"/>
          </a:solidFill>
        </p:spPr>
        <p:txBody>
          <a:bodyPr wrap="square" lIns="323850" tIns="324000" rIns="324000" bIns="324000" rtlCol="0">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4000" b="1" i="0" u="none" strike="noStrike" kern="1200" cap="none" spc="0" normalizeH="0" baseline="0" noProof="0">
                <a:ln>
                  <a:noFill/>
                </a:ln>
                <a:solidFill>
                  <a:prstClr val="white"/>
                </a:solidFill>
                <a:effectLst/>
                <a:uLnTx/>
                <a:uFillTx/>
                <a:latin typeface="Calibri"/>
                <a:ea typeface="+mn-ea"/>
                <a:cs typeface="+mn-cs"/>
              </a:rPr>
              <a:t>D</a:t>
            </a:r>
            <a:endParaRPr kumimoji="0" lang="nl-BE" sz="4400" b="1" i="0" u="none" strike="noStrike" kern="1200" cap="none" spc="0" normalizeH="0" baseline="0" noProof="0">
              <a:ln>
                <a:noFill/>
              </a:ln>
              <a:solidFill>
                <a:prstClr val="white"/>
              </a:solidFill>
              <a:effectLst/>
              <a:uLnTx/>
              <a:uFillTx/>
              <a:latin typeface="Calibri"/>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nl-BE" sz="1600" b="0" i="0" u="none" strike="noStrike" kern="1200" cap="none" spc="0" normalizeH="0" baseline="0" noProof="0">
                <a:ln>
                  <a:noFill/>
                </a:ln>
                <a:solidFill>
                  <a:prstClr val="white"/>
                </a:solidFill>
                <a:effectLst/>
                <a:uLnTx/>
                <a:uFillTx/>
                <a:latin typeface="Calibri"/>
                <a:ea typeface="+mn-ea"/>
                <a:cs typeface="+mn-cs"/>
              </a:rPr>
              <a:t>Overal gelijkmatig verdeeld</a:t>
            </a:r>
          </a:p>
        </p:txBody>
      </p:sp>
      <p:pic>
        <p:nvPicPr>
          <p:cNvPr id="1026" name="Picture 2">
            <a:extLst>
              <a:ext uri="{FF2B5EF4-FFF2-40B4-BE49-F238E27FC236}">
                <a16:creationId xmlns:a16="http://schemas.microsoft.com/office/drawing/2014/main" id="{73EA05F0-FB17-4D17-ACDE-A16232AB99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81500" y="2844801"/>
            <a:ext cx="4013200" cy="401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1350965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AFCA15"/>
        </a:solidFill>
        <a:effectLst/>
      </p:bgPr>
    </p:bg>
    <p:spTree>
      <p:nvGrpSpPr>
        <p:cNvPr id="1" name=""/>
        <p:cNvGrpSpPr/>
        <p:nvPr/>
      </p:nvGrpSpPr>
      <p:grpSpPr>
        <a:xfrm>
          <a:off x="0" y="0"/>
          <a:ext cx="0" cy="0"/>
          <a:chOff x="0" y="0"/>
          <a:chExt cx="0" cy="0"/>
        </a:xfrm>
      </p:grpSpPr>
      <p:sp>
        <p:nvSpPr>
          <p:cNvPr id="3" name="Sous-titre 2"/>
          <p:cNvSpPr txBox="1">
            <a:spLocks/>
          </p:cNvSpPr>
          <p:nvPr/>
        </p:nvSpPr>
        <p:spPr>
          <a:xfrm>
            <a:off x="894481" y="6494302"/>
            <a:ext cx="6311457" cy="2255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kumimoji="0" lang="nl-NL" sz="900" b="1" i="0" u="none" strike="noStrike" kern="1200" cap="none" spc="0" normalizeH="0" baseline="0" noProof="0" err="1">
                <a:ln>
                  <a:noFill/>
                </a:ln>
                <a:solidFill>
                  <a:srgbClr val="FFFFFF"/>
                </a:solidFill>
                <a:effectLst/>
                <a:uLnTx/>
                <a:uFillTx/>
                <a:latin typeface="Calibri"/>
                <a:ea typeface="+mn-ea"/>
                <a:cs typeface="Calibri"/>
              </a:rPr>
              <a:t>GoodPlanet</a:t>
            </a:r>
            <a:r>
              <a:rPr kumimoji="0" lang="nl-NL" sz="900" b="1" i="0" u="none" strike="noStrike" kern="1200" cap="none" spc="0" normalizeH="0" baseline="0" noProof="0">
                <a:ln>
                  <a:noFill/>
                </a:ln>
                <a:solidFill>
                  <a:srgbClr val="FFFFFF"/>
                </a:solidFill>
                <a:effectLst/>
                <a:uLnTx/>
                <a:uFillTx/>
                <a:latin typeface="Calibri"/>
                <a:ea typeface="+mn-ea"/>
                <a:cs typeface="Calibri"/>
              </a:rPr>
              <a:t> Belgium </a:t>
            </a:r>
            <a:r>
              <a:rPr kumimoji="0" lang="nl-NL" sz="900" b="0" i="0" u="none" strike="noStrike" kern="1200" cap="none" spc="0" normalizeH="0" baseline="0" noProof="0">
                <a:ln>
                  <a:noFill/>
                </a:ln>
                <a:solidFill>
                  <a:srgbClr val="FFFFFF"/>
                </a:solidFill>
                <a:effectLst/>
                <a:uLnTx/>
                <a:uFillTx/>
                <a:latin typeface="Calibri"/>
                <a:ea typeface="+mn-ea"/>
                <a:cs typeface="Calibri"/>
              </a:rPr>
              <a:t> I  Edinburgstraat 26 </a:t>
            </a:r>
            <a:r>
              <a:rPr kumimoji="0" lang="nl-NL" sz="900" b="0" i="0" u="none" strike="noStrike" kern="1200" cap="none" spc="0" normalizeH="0" baseline="0" noProof="0" err="1">
                <a:ln>
                  <a:noFill/>
                </a:ln>
                <a:solidFill>
                  <a:srgbClr val="FFFFFF"/>
                </a:solidFill>
                <a:effectLst/>
                <a:uLnTx/>
                <a:uFillTx/>
                <a:latin typeface="Calibri"/>
                <a:ea typeface="+mn-ea"/>
                <a:cs typeface="Calibri"/>
              </a:rPr>
              <a:t>Rue</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0" i="0" u="none" strike="noStrike" kern="1200" cap="none" spc="0" normalizeH="0" baseline="0" noProof="0" err="1">
                <a:ln>
                  <a:noFill/>
                </a:ln>
                <a:solidFill>
                  <a:srgbClr val="FFFFFF"/>
                </a:solidFill>
                <a:effectLst/>
                <a:uLnTx/>
                <a:uFillTx/>
                <a:latin typeface="Calibri"/>
                <a:ea typeface="+mn-ea"/>
                <a:cs typeface="Calibri"/>
              </a:rPr>
              <a:t>d’Edimbourg</a:t>
            </a:r>
            <a:r>
              <a:rPr kumimoji="0" lang="nl-NL" sz="900" b="0" i="0" u="none" strike="noStrike" kern="1200" cap="none" spc="0" normalizeH="0" baseline="0" noProof="0">
                <a:ln>
                  <a:noFill/>
                </a:ln>
                <a:solidFill>
                  <a:srgbClr val="FFFFFF"/>
                </a:solidFill>
                <a:effectLst/>
                <a:uLnTx/>
                <a:uFillTx/>
                <a:latin typeface="Calibri"/>
                <a:ea typeface="+mn-ea"/>
                <a:cs typeface="Calibri"/>
              </a:rPr>
              <a:t>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Brussel 1050 Bruxelles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a:ln>
                  <a:noFill/>
                </a:ln>
                <a:solidFill>
                  <a:srgbClr val="FFFFFF"/>
                </a:solidFill>
                <a:effectLst/>
                <a:uLnTx/>
                <a:uFillTx/>
                <a:latin typeface="Calibri"/>
                <a:ea typeface="+mn-ea"/>
                <a:cs typeface="Calibri"/>
              </a:rPr>
              <a:t>T +32 (0)2 893 08 08 </a:t>
            </a:r>
            <a:r>
              <a:rPr kumimoji="0" lang="nl-NL" sz="900" b="1" i="0" u="none" strike="noStrike" kern="1200" cap="none" spc="0" normalizeH="0" baseline="0" noProof="0">
                <a:ln>
                  <a:noFill/>
                </a:ln>
                <a:solidFill>
                  <a:srgbClr val="FFFFFF"/>
                </a:solidFill>
                <a:effectLst/>
                <a:uLnTx/>
                <a:uFillTx/>
                <a:latin typeface="Calibri"/>
                <a:ea typeface="+mn-ea"/>
                <a:cs typeface="Calibri"/>
              </a:rPr>
              <a:t> I  </a:t>
            </a:r>
            <a:r>
              <a:rPr kumimoji="0" lang="nl-NL" sz="900" b="0" i="0" u="none" strike="noStrike" kern="1200" cap="none" spc="0" normalizeH="0" baseline="0" noProof="0" err="1">
                <a:ln>
                  <a:noFill/>
                </a:ln>
                <a:solidFill>
                  <a:srgbClr val="FFFFFF"/>
                </a:solidFill>
                <a:effectLst/>
                <a:uLnTx/>
                <a:uFillTx/>
                <a:latin typeface="Calibri"/>
                <a:ea typeface="+mn-ea"/>
                <a:cs typeface="Calibri"/>
              </a:rPr>
              <a:t>www.goodplanet.be</a:t>
            </a:r>
            <a:endParaRPr kumimoji="0" lang="fr-BE" sz="900" b="0" i="0" u="none" strike="noStrike" kern="1200" cap="none" spc="0" normalizeH="0" baseline="0" noProof="0">
              <a:ln>
                <a:noFill/>
              </a:ln>
              <a:solidFill>
                <a:srgbClr val="FFFFFF"/>
              </a:solidFill>
              <a:effectLst/>
              <a:uLnTx/>
              <a:uFillTx/>
              <a:latin typeface="Calibri"/>
              <a:ea typeface="+mn-ea"/>
              <a:cs typeface="Calibri"/>
            </a:endParaRPr>
          </a:p>
        </p:txBody>
      </p:sp>
      <p:pic>
        <p:nvPicPr>
          <p:cNvPr id="6" name="Image 5"/>
          <p:cNvPicPr>
            <a:picLocks noChangeAspect="1"/>
          </p:cNvPicPr>
          <p:nvPr/>
        </p:nvPicPr>
        <p:blipFill>
          <a:blip r:embed="rId3"/>
          <a:stretch>
            <a:fillRect/>
          </a:stretch>
        </p:blipFill>
        <p:spPr>
          <a:xfrm>
            <a:off x="7942962" y="5624944"/>
            <a:ext cx="1008297" cy="1037953"/>
          </a:xfrm>
          <a:prstGeom prst="rect">
            <a:avLst/>
          </a:prstGeom>
        </p:spPr>
      </p:pic>
      <p:cxnSp>
        <p:nvCxnSpPr>
          <p:cNvPr id="8" name="Connecteur droit 7"/>
          <p:cNvCxnSpPr/>
          <p:nvPr/>
        </p:nvCxnSpPr>
        <p:spPr>
          <a:xfrm flipV="1">
            <a:off x="609600" y="6572250"/>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flipV="1">
            <a:off x="7604912" y="6579195"/>
            <a:ext cx="0" cy="290909"/>
          </a:xfrm>
          <a:prstGeom prst="line">
            <a:avLst/>
          </a:prstGeom>
          <a:ln w="571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kstvak 9"/>
          <p:cNvSpPr txBox="1"/>
          <p:nvPr/>
        </p:nvSpPr>
        <p:spPr>
          <a:xfrm>
            <a:off x="706581" y="1704109"/>
            <a:ext cx="7236381" cy="378565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7200" b="0" i="0" u="none" strike="noStrike" kern="1200" cap="none" spc="0" normalizeH="0" baseline="0" noProof="0">
                <a:ln>
                  <a:noFill/>
                </a:ln>
                <a:solidFill>
                  <a:prstClr val="white"/>
                </a:solidFill>
                <a:effectLst/>
                <a:uLnTx/>
                <a:uFillTx/>
                <a:latin typeface="Calibri"/>
                <a:ea typeface="+mn-ea"/>
                <a:cs typeface="+mn-cs"/>
              </a:rPr>
              <a:t>Ronde 4: </a:t>
            </a:r>
            <a:r>
              <a:rPr lang="fr-FR" sz="7200">
                <a:solidFill>
                  <a:prstClr val="white"/>
                </a:solidFill>
                <a:latin typeface="Calibri"/>
              </a:rPr>
              <a:t>M</a:t>
            </a:r>
            <a:r>
              <a:rPr kumimoji="0" lang="fr-FR" sz="7200" b="0" i="0" u="none" strike="noStrike" kern="1200" cap="none" spc="0" normalizeH="0" baseline="0" noProof="0" err="1">
                <a:ln>
                  <a:noFill/>
                </a:ln>
                <a:solidFill>
                  <a:prstClr val="white"/>
                </a:solidFill>
                <a:effectLst/>
                <a:uLnTx/>
                <a:uFillTx/>
                <a:latin typeface="Calibri"/>
                <a:ea typeface="+mn-ea"/>
                <a:cs typeface="+mn-cs"/>
              </a:rPr>
              <a:t>uziekronde</a:t>
            </a:r>
            <a:r>
              <a:rPr lang="fr-FR" sz="7200">
                <a:solidFill>
                  <a:prstClr val="white"/>
                </a:solidFill>
                <a:latin typeface="Calibri"/>
              </a:rPr>
              <a:t>; A</a:t>
            </a:r>
            <a:r>
              <a:rPr kumimoji="0" lang="fr-FR" sz="7200" b="0" i="0" u="none" strike="noStrike" kern="1200" cap="none" spc="0" normalizeH="0" baseline="0" noProof="0" err="1">
                <a:ln>
                  <a:noFill/>
                </a:ln>
                <a:solidFill>
                  <a:prstClr val="white"/>
                </a:solidFill>
                <a:effectLst/>
                <a:uLnTx/>
                <a:uFillTx/>
                <a:latin typeface="Calibri"/>
                <a:ea typeface="+mn-ea"/>
                <a:cs typeface="+mn-cs"/>
              </a:rPr>
              <a:t>ntwoorden</a:t>
            </a:r>
            <a:r>
              <a:rPr kumimoji="0" lang="fr-FR" sz="7200" b="0" i="0" u="none" strike="noStrike" kern="1200" cap="none" spc="0" normalizeH="0" baseline="0" noProof="0">
                <a:ln>
                  <a:noFill/>
                </a:ln>
                <a:solidFill>
                  <a:prstClr val="white"/>
                </a:solidFill>
                <a:effectLst/>
                <a:uLnTx/>
                <a:uFillTx/>
                <a:latin typeface="Calibri"/>
                <a:ea typeface="+mn-ea"/>
                <a:cs typeface="+mn-cs"/>
              </a:rPr>
              <a:t> </a:t>
            </a:r>
            <a:br>
              <a:rPr kumimoji="0" lang="fr-FR" sz="7200" b="0" i="0" u="none" strike="noStrike" kern="1200" cap="none" spc="0" normalizeH="0" baseline="0" noProof="0">
                <a:ln>
                  <a:noFill/>
                </a:ln>
                <a:solidFill>
                  <a:prstClr val="white"/>
                </a:solidFill>
                <a:effectLst/>
                <a:uLnTx/>
                <a:uFillTx/>
                <a:latin typeface="Calibri"/>
                <a:ea typeface="+mn-ea"/>
                <a:cs typeface="+mn-cs"/>
              </a:rPr>
            </a:br>
            <a:endParaRPr kumimoji="0" lang="fr-FR" sz="2400" b="0" i="0" u="none" strike="noStrike" kern="1200" cap="none" spc="0" normalizeH="0" baseline="0" noProof="0">
              <a:ln>
                <a:noFill/>
              </a:ln>
              <a:solidFill>
                <a:prstClr val="white"/>
              </a:solidFill>
              <a:effectLst/>
              <a:uLnTx/>
              <a:uFillTx/>
              <a:latin typeface="Calibri"/>
              <a:ea typeface="+mn-ea"/>
              <a:cs typeface="+mn-cs"/>
            </a:endParaRPr>
          </a:p>
        </p:txBody>
      </p:sp>
      <p:pic>
        <p:nvPicPr>
          <p:cNvPr id="4" name="Picture 2" descr="Mediatheek - Pers - Recupel">
            <a:extLst>
              <a:ext uri="{FF2B5EF4-FFF2-40B4-BE49-F238E27FC236}">
                <a16:creationId xmlns:a16="http://schemas.microsoft.com/office/drawing/2014/main" id="{2AACD797-BBA4-C1D9-4FC1-8FC72F3E6A79}"/>
              </a:ext>
            </a:extLst>
          </p:cNvPr>
          <p:cNvPicPr>
            <a:picLocks noChangeAspect="1" noChangeArrowheads="1"/>
          </p:cNvPicPr>
          <p:nvPr/>
        </p:nvPicPr>
        <p:blipFill>
          <a:blip r:embed="rId4">
            <a:biLevel thresh="25000"/>
            <a:extLst>
              <a:ext uri="{BEBA8EAE-BF5A-486C-A8C5-ECC9F3942E4B}">
                <a14:imgProps xmlns:a14="http://schemas.microsoft.com/office/drawing/2010/main">
                  <a14:imgLayer r:embed="rId5">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7477176" y="4313293"/>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22409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6001643"/>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1" i="0" u="none" strike="noStrike" kern="1200" cap="none" spc="0" normalizeH="0" baseline="0" noProof="0" dirty="0">
                <a:ln>
                  <a:noFill/>
                </a:ln>
                <a:solidFill>
                  <a:srgbClr val="1895CE"/>
                </a:solidFill>
                <a:effectLst/>
                <a:uLnTx/>
                <a:uFillTx/>
                <a:latin typeface="Calibri"/>
                <a:ea typeface="+mn-ea"/>
                <a:cs typeface="+mn-cs"/>
              </a:rPr>
              <a:t>Nickel</a:t>
            </a:r>
            <a:r>
              <a:rPr kumimoji="0" lang="nl-BE" sz="4800" b="0" i="0" u="none" strike="noStrike" kern="1200" cap="none" spc="0" normalizeH="0" baseline="0" noProof="0" dirty="0">
                <a:ln>
                  <a:noFill/>
                </a:ln>
                <a:solidFill>
                  <a:srgbClr val="1895CE"/>
                </a:solidFill>
                <a:effectLst/>
                <a:uLnTx/>
                <a:uFillTx/>
                <a:latin typeface="Calibri"/>
                <a:ea typeface="+mn-ea"/>
                <a:cs typeface="+mn-cs"/>
              </a:rPr>
              <a:t>back – How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You</a:t>
            </a:r>
            <a:r>
              <a:rPr kumimoji="0" lang="nl-BE" sz="4800" b="0" i="0" u="none" strike="noStrike" kern="1200" cap="none" spc="0" normalizeH="0" baseline="0" noProof="0" dirty="0">
                <a:ln>
                  <a:noFill/>
                </a:ln>
                <a:solidFill>
                  <a:srgbClr val="1895CE"/>
                </a:solidFill>
                <a:effectLst/>
                <a:uLnTx/>
                <a:uFillTx/>
                <a:latin typeface="Calibri"/>
                <a:ea typeface="+mn-ea"/>
                <a:cs typeface="+mn-cs"/>
              </a:rPr>
              <a:t>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Remind</a:t>
            </a:r>
            <a:r>
              <a:rPr kumimoji="0" lang="nl-BE" sz="4800" b="0" i="0" u="none" strike="noStrike" kern="1200" cap="none" spc="0" normalizeH="0" baseline="0" noProof="0" dirty="0">
                <a:ln>
                  <a:noFill/>
                </a:ln>
                <a:solidFill>
                  <a:srgbClr val="1895CE"/>
                </a:solidFill>
                <a:effectLst/>
                <a:uLnTx/>
                <a:uFillTx/>
                <a:latin typeface="Calibri"/>
                <a:ea typeface="+mn-ea"/>
                <a:cs typeface="+mn-cs"/>
              </a:rPr>
              <a:t> Me </a:t>
            </a:r>
            <a:endParaRPr lang="nl-BE" sz="4800" dirty="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The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Stranglers</a:t>
            </a:r>
            <a:r>
              <a:rPr kumimoji="0" lang="nl-BE" sz="4800" b="0" i="0" u="none" strike="noStrike" kern="1200" cap="none" spc="0" normalizeH="0" baseline="0" noProof="0" dirty="0">
                <a:ln>
                  <a:noFill/>
                </a:ln>
                <a:solidFill>
                  <a:srgbClr val="1895CE"/>
                </a:solidFill>
                <a:effectLst/>
                <a:uLnTx/>
                <a:uFillTx/>
                <a:latin typeface="Calibri"/>
                <a:ea typeface="+mn-ea"/>
                <a:cs typeface="+mn-cs"/>
              </a:rPr>
              <a:t> – </a:t>
            </a:r>
            <a:r>
              <a:rPr kumimoji="0" lang="nl-BE" sz="4800" b="1" i="0" u="none" strike="noStrike" kern="1200" cap="none" spc="0" normalizeH="0" baseline="0" noProof="0" dirty="0">
                <a:ln>
                  <a:noFill/>
                </a:ln>
                <a:solidFill>
                  <a:srgbClr val="1895CE"/>
                </a:solidFill>
                <a:effectLst/>
                <a:uLnTx/>
                <a:uFillTx/>
                <a:latin typeface="Calibri"/>
                <a:ea typeface="+mn-ea"/>
                <a:cs typeface="+mn-cs"/>
              </a:rPr>
              <a:t>Golden</a:t>
            </a:r>
            <a:r>
              <a:rPr kumimoji="0" lang="nl-BE" sz="4800" b="0" i="0" u="none" strike="noStrike" kern="1200" cap="none" spc="0" normalizeH="0" baseline="0" noProof="0" dirty="0">
                <a:ln>
                  <a:noFill/>
                </a:ln>
                <a:solidFill>
                  <a:srgbClr val="1895CE"/>
                </a:solidFill>
                <a:effectLst/>
                <a:uLnTx/>
                <a:uFillTx/>
                <a:latin typeface="Calibri"/>
                <a:ea typeface="+mn-ea"/>
                <a:cs typeface="+mn-cs"/>
              </a:rPr>
              <a:t> Brown</a:t>
            </a: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lang="nl-BE" sz="4800" dirty="0" err="1">
                <a:solidFill>
                  <a:srgbClr val="1895CE"/>
                </a:solidFill>
                <a:latin typeface="Calibri"/>
              </a:rPr>
              <a:t>Muziekoiljst</a:t>
            </a:r>
            <a:r>
              <a:rPr lang="nl-BE" sz="4800" dirty="0">
                <a:solidFill>
                  <a:srgbClr val="1895CE"/>
                </a:solidFill>
                <a:latin typeface="Calibri"/>
              </a:rPr>
              <a:t> - </a:t>
            </a:r>
            <a:r>
              <a:rPr lang="nl-BE" sz="4800" b="1" dirty="0" err="1">
                <a:solidFill>
                  <a:srgbClr val="1895CE"/>
                </a:solidFill>
                <a:latin typeface="Calibri"/>
              </a:rPr>
              <a:t>Oil</a:t>
            </a:r>
            <a:r>
              <a:rPr lang="nl-BE" sz="4800" dirty="0" err="1">
                <a:solidFill>
                  <a:srgbClr val="1895CE"/>
                </a:solidFill>
                <a:latin typeface="Calibri"/>
              </a:rPr>
              <a:t>jst</a:t>
            </a:r>
            <a:r>
              <a:rPr lang="nl-BE" sz="4800" dirty="0">
                <a:solidFill>
                  <a:srgbClr val="1895CE"/>
                </a:solidFill>
                <a:latin typeface="Calibri"/>
              </a:rPr>
              <a:t> Viert Carnaval</a:t>
            </a: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r>
              <a:rPr kumimoji="0" lang="nl-BE" sz="4800" b="0" i="0" u="none" strike="noStrike" kern="1200" cap="none" spc="0" normalizeH="0" baseline="0" noProof="0" dirty="0">
                <a:ln>
                  <a:noFill/>
                </a:ln>
                <a:solidFill>
                  <a:srgbClr val="1895CE"/>
                </a:solidFill>
                <a:effectLst/>
                <a:uLnTx/>
                <a:uFillTx/>
                <a:latin typeface="Calibri"/>
                <a:ea typeface="+mn-ea"/>
                <a:cs typeface="+mn-cs"/>
              </a:rPr>
              <a:t>First </a:t>
            </a:r>
            <a:r>
              <a:rPr kumimoji="0" lang="nl-BE" sz="4800" b="0" i="0" u="none" strike="noStrike" kern="1200" cap="none" spc="0" normalizeH="0" baseline="0" noProof="0" dirty="0" err="1">
                <a:ln>
                  <a:noFill/>
                </a:ln>
                <a:solidFill>
                  <a:srgbClr val="1895CE"/>
                </a:solidFill>
                <a:effectLst/>
                <a:uLnTx/>
                <a:uFillTx/>
                <a:latin typeface="Calibri"/>
                <a:ea typeface="+mn-ea"/>
                <a:cs typeface="+mn-cs"/>
              </a:rPr>
              <a:t>Aid</a:t>
            </a:r>
            <a:r>
              <a:rPr kumimoji="0" lang="nl-BE" sz="4800" b="0" i="0" u="none" strike="noStrike" kern="1200" cap="none" spc="0" normalizeH="0" baseline="0" noProof="0" dirty="0">
                <a:ln>
                  <a:noFill/>
                </a:ln>
                <a:solidFill>
                  <a:srgbClr val="1895CE"/>
                </a:solidFill>
                <a:effectLst/>
                <a:uLnTx/>
                <a:uFillTx/>
                <a:latin typeface="Calibri"/>
                <a:ea typeface="+mn-ea"/>
                <a:cs typeface="+mn-cs"/>
              </a:rPr>
              <a:t> Kit – M</a:t>
            </a:r>
            <a:r>
              <a:rPr lang="nl-BE" sz="4800" dirty="0">
                <a:solidFill>
                  <a:srgbClr val="1895CE"/>
                </a:solidFill>
                <a:latin typeface="Calibri"/>
              </a:rPr>
              <a:t>y </a:t>
            </a:r>
            <a:r>
              <a:rPr lang="nl-BE" sz="4800" b="1" dirty="0">
                <a:solidFill>
                  <a:srgbClr val="1895CE"/>
                </a:solidFill>
                <a:latin typeface="Calibri"/>
              </a:rPr>
              <a:t>Silver</a:t>
            </a:r>
            <a:r>
              <a:rPr lang="nl-BE" sz="4800" dirty="0">
                <a:solidFill>
                  <a:srgbClr val="1895CE"/>
                </a:solidFill>
                <a:latin typeface="Calibri"/>
              </a:rPr>
              <a:t> </a:t>
            </a:r>
            <a:r>
              <a:rPr lang="nl-BE" sz="4800" dirty="0" err="1">
                <a:solidFill>
                  <a:srgbClr val="1895CE"/>
                </a:solidFill>
                <a:latin typeface="Calibri"/>
              </a:rPr>
              <a:t>Lining</a:t>
            </a: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a:p>
            <a:pPr marL="914400" marR="0" lvl="0" indent="-914400" algn="l" defTabSz="457200" rtl="0" eaLnBrk="1" fontAlgn="auto" latinLnBrk="0" hangingPunct="1">
              <a:lnSpc>
                <a:spcPct val="100000"/>
              </a:lnSpc>
              <a:spcBef>
                <a:spcPts val="0"/>
              </a:spcBef>
              <a:spcAft>
                <a:spcPts val="0"/>
              </a:spcAft>
              <a:buClrTx/>
              <a:buSzTx/>
              <a:buFontTx/>
              <a:buAutoNum type="arabicPeriod"/>
              <a:tabLst/>
              <a:defRPr/>
            </a:pPr>
            <a:endParaRPr kumimoji="0" lang="nl-BE" sz="4800" b="0" i="0" u="none" strike="noStrike" kern="1200" cap="none" spc="0" normalizeH="0" baseline="0" noProof="0" dirty="0">
              <a:ln>
                <a:noFill/>
              </a:ln>
              <a:solidFill>
                <a:srgbClr val="1895CE"/>
              </a:solidFill>
              <a:effectLst/>
              <a:uLnTx/>
              <a:uFillTx/>
              <a:latin typeface="Calibri"/>
              <a:ea typeface="+mn-ea"/>
              <a:cs typeface="+mn-cs"/>
            </a:endParaRPr>
          </a:p>
        </p:txBody>
      </p:sp>
    </p:spTree>
    <p:extLst>
      <p:ext uri="{BB962C8B-B14F-4D97-AF65-F5344CB8AC3E}">
        <p14:creationId xmlns:p14="http://schemas.microsoft.com/office/powerpoint/2010/main" val="5654988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67519" cy="280118"/>
          </a:xfrm>
          <a:prstGeom prst="rect">
            <a:avLst/>
          </a:prstGeom>
          <a:solidFill>
            <a:srgbClr val="1895C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23" name="Connecteur droit 22"/>
          <p:cNvCxnSpPr/>
          <p:nvPr/>
        </p:nvCxnSpPr>
        <p:spPr>
          <a:xfrm flipV="1">
            <a:off x="7604912" y="6579195"/>
            <a:ext cx="0" cy="290909"/>
          </a:xfrm>
          <a:prstGeom prst="line">
            <a:avLst/>
          </a:prstGeom>
          <a:ln w="57150" cmpd="sng">
            <a:solidFill>
              <a:srgbClr val="1F77B2"/>
            </a:solidFill>
          </a:ln>
          <a:effectLst/>
        </p:spPr>
        <p:style>
          <a:lnRef idx="2">
            <a:schemeClr val="accent1"/>
          </a:lnRef>
          <a:fillRef idx="0">
            <a:schemeClr val="accent1"/>
          </a:fillRef>
          <a:effectRef idx="1">
            <a:schemeClr val="accent1"/>
          </a:effectRef>
          <a:fontRef idx="minor">
            <a:schemeClr val="tx1"/>
          </a:fontRef>
        </p:style>
      </p:cxnSp>
      <p:sp>
        <p:nvSpPr>
          <p:cNvPr id="2" name="Tekstvak 1"/>
          <p:cNvSpPr txBox="1"/>
          <p:nvPr/>
        </p:nvSpPr>
        <p:spPr>
          <a:xfrm>
            <a:off x="332509" y="526473"/>
            <a:ext cx="8437418" cy="5262979"/>
          </a:xfrm>
          <a:prstGeom prst="rect">
            <a:avLst/>
          </a:prstGeom>
          <a:noFill/>
        </p:spPr>
        <p:txBody>
          <a:bodyPr wrap="square" rtlCol="0">
            <a:spAutoFit/>
          </a:bodyPr>
          <a:lstStyle/>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kumimoji="0" lang="nl-BE" sz="4800" b="0" i="0" u="none" strike="noStrike" kern="1200" cap="none" spc="0" normalizeH="0" baseline="0" noProof="0">
                <a:ln>
                  <a:noFill/>
                </a:ln>
                <a:solidFill>
                  <a:srgbClr val="1895CE"/>
                </a:solidFill>
                <a:effectLst/>
                <a:uLnTx/>
                <a:uFillTx/>
                <a:latin typeface="Calibri"/>
                <a:ea typeface="+mn-ea"/>
                <a:cs typeface="+mn-cs"/>
              </a:rPr>
              <a:t>Bob </a:t>
            </a:r>
            <a:r>
              <a:rPr kumimoji="0" lang="nl-BE" sz="4800" b="0" i="0" u="none" strike="noStrike" kern="1200" cap="none" spc="0" normalizeH="0" baseline="0" noProof="0" err="1">
                <a:ln>
                  <a:noFill/>
                </a:ln>
                <a:solidFill>
                  <a:srgbClr val="1895CE"/>
                </a:solidFill>
                <a:effectLst/>
                <a:uLnTx/>
                <a:uFillTx/>
                <a:latin typeface="Calibri"/>
                <a:ea typeface="+mn-ea"/>
                <a:cs typeface="+mn-cs"/>
              </a:rPr>
              <a:t>Marley</a:t>
            </a:r>
            <a:r>
              <a:rPr kumimoji="0" lang="nl-BE" sz="4800" b="0" i="0" u="none" strike="noStrike" kern="1200" cap="none" spc="0" normalizeH="0" baseline="0" noProof="0">
                <a:ln>
                  <a:noFill/>
                </a:ln>
                <a:solidFill>
                  <a:srgbClr val="1895CE"/>
                </a:solidFill>
                <a:effectLst/>
                <a:uLnTx/>
                <a:uFillTx/>
                <a:latin typeface="Calibri"/>
                <a:ea typeface="+mn-ea"/>
                <a:cs typeface="+mn-cs"/>
              </a:rPr>
              <a:t> – </a:t>
            </a:r>
            <a:r>
              <a:rPr kumimoji="0" lang="nl-BE" sz="4800" b="1" i="0" u="none" strike="noStrike" kern="1200" cap="none" spc="0" normalizeH="0" baseline="0" noProof="0" err="1">
                <a:ln>
                  <a:noFill/>
                </a:ln>
                <a:solidFill>
                  <a:srgbClr val="1895CE"/>
                </a:solidFill>
                <a:effectLst/>
                <a:uLnTx/>
                <a:uFillTx/>
                <a:latin typeface="Calibri"/>
                <a:ea typeface="+mn-ea"/>
                <a:cs typeface="+mn-cs"/>
              </a:rPr>
              <a:t>Iro</a:t>
            </a:r>
            <a:r>
              <a:rPr lang="nl-BE" sz="4800" b="1">
                <a:solidFill>
                  <a:srgbClr val="1895CE"/>
                </a:solidFill>
                <a:latin typeface="Calibri"/>
              </a:rPr>
              <a:t>n</a:t>
            </a:r>
            <a:r>
              <a:rPr lang="nl-BE" sz="4800">
                <a:solidFill>
                  <a:srgbClr val="1895CE"/>
                </a:solidFill>
                <a:latin typeface="Calibri"/>
              </a:rPr>
              <a:t> </a:t>
            </a:r>
            <a:r>
              <a:rPr lang="nl-BE" sz="4800" err="1">
                <a:solidFill>
                  <a:srgbClr val="1895CE"/>
                </a:solidFill>
                <a:latin typeface="Calibri"/>
              </a:rPr>
              <a:t>Lion</a:t>
            </a:r>
            <a:r>
              <a:rPr lang="nl-BE" sz="4800">
                <a:solidFill>
                  <a:srgbClr val="1895CE"/>
                </a:solidFill>
                <a:latin typeface="Calibri"/>
              </a:rPr>
              <a:t> </a:t>
            </a:r>
            <a:r>
              <a:rPr lang="nl-BE" sz="4800" err="1">
                <a:solidFill>
                  <a:srgbClr val="1895CE"/>
                </a:solidFill>
                <a:latin typeface="Calibri"/>
              </a:rPr>
              <a:t>Zion</a:t>
            </a:r>
            <a:endParaRPr lang="nl-BE" sz="4800">
              <a:solidFill>
                <a:srgbClr val="1895CE"/>
              </a:solidFill>
              <a:latin typeface="Calibri"/>
            </a:endParaRP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a:solidFill>
                  <a:srgbClr val="1895CE"/>
                </a:solidFill>
                <a:latin typeface="Calibri"/>
              </a:rPr>
              <a:t>Nirvana – </a:t>
            </a:r>
            <a:r>
              <a:rPr lang="nl-BE" sz="4800" b="1">
                <a:solidFill>
                  <a:srgbClr val="1895CE"/>
                </a:solidFill>
                <a:latin typeface="Calibri"/>
              </a:rPr>
              <a:t>Lithium</a:t>
            </a: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a:solidFill>
                  <a:srgbClr val="1895CE"/>
                </a:solidFill>
                <a:latin typeface="Calibri"/>
              </a:rPr>
              <a:t>De </a:t>
            </a:r>
            <a:r>
              <a:rPr lang="nl-BE" sz="4800" err="1">
                <a:solidFill>
                  <a:srgbClr val="1895CE"/>
                </a:solidFill>
                <a:latin typeface="Calibri"/>
              </a:rPr>
              <a:t>Oln’zelse</a:t>
            </a:r>
            <a:r>
              <a:rPr lang="nl-BE" sz="4800">
                <a:solidFill>
                  <a:srgbClr val="1895CE"/>
                </a:solidFill>
                <a:latin typeface="Calibri"/>
              </a:rPr>
              <a:t> </a:t>
            </a:r>
            <a:r>
              <a:rPr lang="nl-BE" sz="4800" b="1" err="1">
                <a:solidFill>
                  <a:srgbClr val="1895CE"/>
                </a:solidFill>
                <a:latin typeface="Calibri"/>
              </a:rPr>
              <a:t>Köpper</a:t>
            </a:r>
            <a:r>
              <a:rPr lang="nl-BE" sz="4800" err="1">
                <a:solidFill>
                  <a:srgbClr val="1895CE"/>
                </a:solidFill>
                <a:latin typeface="Calibri"/>
              </a:rPr>
              <a:t>bloazers</a:t>
            </a:r>
            <a:r>
              <a:rPr lang="nl-BE" sz="4800">
                <a:solidFill>
                  <a:srgbClr val="1895CE"/>
                </a:solidFill>
                <a:latin typeface="Calibri"/>
              </a:rPr>
              <a:t> – </a:t>
            </a:r>
            <a:r>
              <a:rPr lang="nl-BE" sz="4800" err="1">
                <a:solidFill>
                  <a:srgbClr val="1895CE"/>
                </a:solidFill>
                <a:latin typeface="Calibri"/>
              </a:rPr>
              <a:t>Oye</a:t>
            </a:r>
            <a:r>
              <a:rPr lang="nl-BE" sz="4800">
                <a:solidFill>
                  <a:srgbClr val="1895CE"/>
                </a:solidFill>
                <a:latin typeface="Calibri"/>
              </a:rPr>
              <a:t> Mi </a:t>
            </a:r>
            <a:r>
              <a:rPr lang="nl-BE" sz="4800" err="1">
                <a:solidFill>
                  <a:srgbClr val="1895CE"/>
                </a:solidFill>
                <a:latin typeface="Calibri"/>
              </a:rPr>
              <a:t>Cante</a:t>
            </a:r>
            <a:r>
              <a:rPr lang="nl-BE" sz="4800">
                <a:solidFill>
                  <a:srgbClr val="1895CE"/>
                </a:solidFill>
                <a:latin typeface="Calibri"/>
              </a:rPr>
              <a:t> </a:t>
            </a:r>
          </a:p>
          <a:p>
            <a:pPr marL="914400" marR="0" lvl="0" indent="-914400" algn="l" defTabSz="457200" rtl="0" eaLnBrk="1" fontAlgn="auto" latinLnBrk="0" hangingPunct="1">
              <a:lnSpc>
                <a:spcPct val="100000"/>
              </a:lnSpc>
              <a:spcBef>
                <a:spcPts val="0"/>
              </a:spcBef>
              <a:spcAft>
                <a:spcPts val="0"/>
              </a:spcAft>
              <a:buClrTx/>
              <a:buSzTx/>
              <a:buFont typeface="+mj-lt"/>
              <a:buAutoNum type="arabicPeriod" startAt="5"/>
              <a:tabLst/>
              <a:defRPr/>
            </a:pPr>
            <a:r>
              <a:rPr lang="nl-BE" sz="4800" err="1">
                <a:solidFill>
                  <a:srgbClr val="1895CE"/>
                </a:solidFill>
                <a:latin typeface="Calibri"/>
              </a:rPr>
              <a:t>Imagine</a:t>
            </a:r>
            <a:r>
              <a:rPr lang="nl-BE" sz="4800">
                <a:solidFill>
                  <a:srgbClr val="1895CE"/>
                </a:solidFill>
                <a:latin typeface="Calibri"/>
              </a:rPr>
              <a:t> Dragons – </a:t>
            </a:r>
            <a:r>
              <a:rPr lang="nl-BE" sz="4800" err="1">
                <a:solidFill>
                  <a:srgbClr val="1895CE"/>
                </a:solidFill>
                <a:latin typeface="Calibri"/>
              </a:rPr>
              <a:t>Radioactive</a:t>
            </a:r>
            <a:r>
              <a:rPr lang="nl-BE" sz="4800">
                <a:solidFill>
                  <a:srgbClr val="1895CE"/>
                </a:solidFill>
                <a:latin typeface="Calibri"/>
              </a:rPr>
              <a:t> (=</a:t>
            </a:r>
            <a:r>
              <a:rPr lang="nl-BE" sz="4800" b="1">
                <a:solidFill>
                  <a:srgbClr val="1895CE"/>
                </a:solidFill>
                <a:latin typeface="Calibri"/>
              </a:rPr>
              <a:t>Uranium</a:t>
            </a:r>
            <a:r>
              <a:rPr lang="nl-BE" sz="4800">
                <a:solidFill>
                  <a:srgbClr val="1895CE"/>
                </a:solidFill>
                <a:latin typeface="Calibri"/>
              </a:rPr>
              <a:t>)</a:t>
            </a:r>
          </a:p>
          <a:p>
            <a:pPr marR="0" lvl="0" algn="l" defTabSz="457200" rtl="0" eaLnBrk="1" fontAlgn="auto" latinLnBrk="0" hangingPunct="1">
              <a:lnSpc>
                <a:spcPct val="100000"/>
              </a:lnSpc>
              <a:spcBef>
                <a:spcPts val="0"/>
              </a:spcBef>
              <a:spcAft>
                <a:spcPts val="0"/>
              </a:spcAft>
              <a:buClrTx/>
              <a:buSzTx/>
              <a:tabLst/>
              <a:defRPr/>
            </a:pPr>
            <a:endParaRPr lang="nl-BE" sz="4800">
              <a:solidFill>
                <a:srgbClr val="1895CE"/>
              </a:solidFill>
              <a:latin typeface="Calibri"/>
            </a:endParaRPr>
          </a:p>
        </p:txBody>
      </p:sp>
    </p:spTree>
    <p:extLst>
      <p:ext uri="{BB962C8B-B14F-4D97-AF65-F5344CB8AC3E}">
        <p14:creationId xmlns:p14="http://schemas.microsoft.com/office/powerpoint/2010/main" val="119642575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E52B51"/>
        </a:solidFill>
        <a:effectLst/>
      </p:bgPr>
    </p:bg>
    <p:spTree>
      <p:nvGrpSpPr>
        <p:cNvPr id="1" name=""/>
        <p:cNvGrpSpPr/>
        <p:nvPr/>
      </p:nvGrpSpPr>
      <p:grpSpPr>
        <a:xfrm>
          <a:off x="0" y="0"/>
          <a:ext cx="0" cy="0"/>
          <a:chOff x="0" y="0"/>
          <a:chExt cx="0" cy="0"/>
        </a:xfrm>
      </p:grpSpPr>
      <p:sp>
        <p:nvSpPr>
          <p:cNvPr id="10" name="Tekstvak 9"/>
          <p:cNvSpPr txBox="1"/>
          <p:nvPr/>
        </p:nvSpPr>
        <p:spPr>
          <a:xfrm>
            <a:off x="706582" y="1704109"/>
            <a:ext cx="7762954" cy="1200329"/>
          </a:xfrm>
          <a:prstGeom prst="rect">
            <a:avLst/>
          </a:prstGeom>
          <a:noFill/>
        </p:spPr>
        <p:txBody>
          <a:bodyPr wrap="square" rtlCol="0">
            <a:spAutoFit/>
          </a:bodyPr>
          <a:lstStyle/>
          <a:p>
            <a:r>
              <a:rPr lang="nl-BE" sz="7200">
                <a:solidFill>
                  <a:schemeClr val="bg1"/>
                </a:solidFill>
              </a:rPr>
              <a:t>Tot ziens! </a:t>
            </a:r>
          </a:p>
        </p:txBody>
      </p:sp>
      <p:sp>
        <p:nvSpPr>
          <p:cNvPr id="5" name="Tekstvak 4">
            <a:extLst>
              <a:ext uri="{FF2B5EF4-FFF2-40B4-BE49-F238E27FC236}">
                <a16:creationId xmlns:a16="http://schemas.microsoft.com/office/drawing/2014/main" id="{0E15D39F-5647-490F-9ED1-C08880F7D681}"/>
              </a:ext>
            </a:extLst>
          </p:cNvPr>
          <p:cNvSpPr txBox="1"/>
          <p:nvPr/>
        </p:nvSpPr>
        <p:spPr>
          <a:xfrm>
            <a:off x="1231084" y="4257552"/>
            <a:ext cx="6681831" cy="1384995"/>
          </a:xfrm>
          <a:prstGeom prst="rect">
            <a:avLst/>
          </a:prstGeom>
          <a:noFill/>
        </p:spPr>
        <p:txBody>
          <a:bodyPr wrap="square" rtlCol="0">
            <a:spAutoFit/>
          </a:bodyPr>
          <a:lstStyle/>
          <a:p>
            <a:endParaRPr lang="nl-BE" sz="1400">
              <a:solidFill>
                <a:schemeClr val="bg1"/>
              </a:solidFill>
            </a:endParaRPr>
          </a:p>
          <a:p>
            <a:r>
              <a:rPr lang="nl-BE" sz="1400" b="1">
                <a:solidFill>
                  <a:schemeClr val="bg1"/>
                </a:solidFill>
              </a:rPr>
              <a:t>		GoodPlanet Belgium vzw – </a:t>
            </a:r>
            <a:r>
              <a:rPr lang="nl-BE" sz="1400" b="1" err="1">
                <a:solidFill>
                  <a:schemeClr val="bg1"/>
                </a:solidFill>
              </a:rPr>
              <a:t>asbl</a:t>
            </a:r>
            <a:endParaRPr lang="nl-BE" sz="1400" b="1">
              <a:solidFill>
                <a:schemeClr val="bg1"/>
              </a:solidFill>
            </a:endParaRPr>
          </a:p>
          <a:p>
            <a:r>
              <a:rPr lang="nl-BE" sz="1400">
                <a:solidFill>
                  <a:schemeClr val="bg1"/>
                </a:solidFill>
              </a:rPr>
              <a:t>		Edinburgstraat 26 </a:t>
            </a:r>
            <a:r>
              <a:rPr lang="nl-BE" sz="1400" err="1">
                <a:solidFill>
                  <a:schemeClr val="bg1"/>
                </a:solidFill>
              </a:rPr>
              <a:t>Rue</a:t>
            </a:r>
            <a:r>
              <a:rPr lang="nl-BE" sz="1400">
                <a:solidFill>
                  <a:schemeClr val="bg1"/>
                </a:solidFill>
              </a:rPr>
              <a:t> </a:t>
            </a:r>
            <a:r>
              <a:rPr lang="nl-BE" sz="1400" err="1">
                <a:solidFill>
                  <a:schemeClr val="bg1"/>
                </a:solidFill>
              </a:rPr>
              <a:t>d’Edinbourg</a:t>
            </a:r>
            <a:r>
              <a:rPr lang="nl-BE" sz="1400">
                <a:solidFill>
                  <a:schemeClr val="bg1"/>
                </a:solidFill>
              </a:rPr>
              <a:t> – Brussel 1050 Bruxelles</a:t>
            </a:r>
            <a:br>
              <a:rPr lang="nl-BE" sz="1400">
                <a:solidFill>
                  <a:schemeClr val="bg1"/>
                </a:solidFill>
              </a:rPr>
            </a:br>
            <a:r>
              <a:rPr lang="nl-BE" sz="1400">
                <a:solidFill>
                  <a:schemeClr val="bg1"/>
                </a:solidFill>
              </a:rPr>
              <a:t>		T +32(0)2893 08 08 | </a:t>
            </a:r>
            <a:r>
              <a:rPr lang="nl-BE" sz="1400" u="sng">
                <a:solidFill>
                  <a:schemeClr val="bg1"/>
                </a:solidFill>
              </a:rPr>
              <a:t>www.goodplanet.be</a:t>
            </a:r>
          </a:p>
          <a:p>
            <a:br>
              <a:rPr lang="nl-BE" sz="1400">
                <a:solidFill>
                  <a:schemeClr val="bg1"/>
                </a:solidFill>
              </a:rPr>
            </a:br>
            <a:r>
              <a:rPr lang="nl-BE" sz="1400">
                <a:solidFill>
                  <a:schemeClr val="bg1"/>
                </a:solidFill>
              </a:rPr>
              <a:t>		Volg ons op </a:t>
            </a:r>
            <a:r>
              <a:rPr lang="nl-BE" sz="1400" u="sng">
                <a:solidFill>
                  <a:schemeClr val="bg1"/>
                </a:solidFill>
              </a:rPr>
              <a:t>Facebook</a:t>
            </a:r>
            <a:r>
              <a:rPr lang="nl-BE" sz="1400">
                <a:solidFill>
                  <a:schemeClr val="bg1"/>
                </a:solidFill>
              </a:rPr>
              <a:t> | </a:t>
            </a:r>
            <a:r>
              <a:rPr lang="nl-BE" sz="1400" u="sng">
                <a:solidFill>
                  <a:schemeClr val="bg1"/>
                </a:solidFill>
              </a:rPr>
              <a:t>Instagram</a:t>
            </a:r>
            <a:r>
              <a:rPr lang="nl-BE" sz="1400">
                <a:solidFill>
                  <a:schemeClr val="bg1"/>
                </a:solidFill>
              </a:rPr>
              <a:t> | </a:t>
            </a:r>
            <a:r>
              <a:rPr lang="nl-BE" sz="1400" u="sng">
                <a:solidFill>
                  <a:schemeClr val="bg1"/>
                </a:solidFill>
              </a:rPr>
              <a:t>LinkedIn</a:t>
            </a:r>
          </a:p>
        </p:txBody>
      </p:sp>
      <p:pic>
        <p:nvPicPr>
          <p:cNvPr id="13" name="Image 5">
            <a:extLst>
              <a:ext uri="{FF2B5EF4-FFF2-40B4-BE49-F238E27FC236}">
                <a16:creationId xmlns:a16="http://schemas.microsoft.com/office/drawing/2014/main" id="{CDCFE27C-0F41-4E34-AE65-F645296D92A5}"/>
              </a:ext>
            </a:extLst>
          </p:cNvPr>
          <p:cNvPicPr>
            <a:picLocks noChangeAspect="1"/>
          </p:cNvPicPr>
          <p:nvPr/>
        </p:nvPicPr>
        <p:blipFill>
          <a:blip r:embed="rId2"/>
          <a:stretch>
            <a:fillRect/>
          </a:stretch>
        </p:blipFill>
        <p:spPr>
          <a:xfrm>
            <a:off x="894481" y="4431074"/>
            <a:ext cx="1008297" cy="1037953"/>
          </a:xfrm>
          <a:prstGeom prst="rect">
            <a:avLst/>
          </a:prstGeom>
        </p:spPr>
      </p:pic>
      <p:pic>
        <p:nvPicPr>
          <p:cNvPr id="3" name="Picture 2" descr="Mediatheek - Pers - Recupel">
            <a:extLst>
              <a:ext uri="{FF2B5EF4-FFF2-40B4-BE49-F238E27FC236}">
                <a16:creationId xmlns:a16="http://schemas.microsoft.com/office/drawing/2014/main" id="{DA198808-BCF0-74C5-310D-602D6AD82B7F}"/>
              </a:ext>
            </a:extLst>
          </p:cNvPr>
          <p:cNvPicPr>
            <a:picLocks noChangeAspect="1" noChangeArrowheads="1"/>
          </p:cNvPicPr>
          <p:nvPr/>
        </p:nvPicPr>
        <p:blipFill>
          <a:blip r:embed="rId3">
            <a:biLevel thresh="25000"/>
            <a:extLst>
              <a:ext uri="{BEBA8EAE-BF5A-486C-A8C5-ECC9F3942E4B}">
                <a14:imgProps xmlns:a14="http://schemas.microsoft.com/office/drawing/2010/main">
                  <a14:imgLayer r:embed="rId4">
                    <a14:imgEffect>
                      <a14:backgroundRemoval t="9989" b="89955" l="9987" r="92311">
                        <a14:foregroundMark x1="43924" y1="33126" x2="43924" y2="33126"/>
                        <a14:foregroundMark x1="58065" y1="33126" x2="58065" y2="33126"/>
                        <a14:foregroundMark x1="62218" y1="76016" x2="62218" y2="76016"/>
                        <a14:foregroundMark x1="80513" y1="73758" x2="80513" y2="73758"/>
                        <a14:foregroundMark x1="92311" y1="73758" x2="92311" y2="73758"/>
                        <a14:foregroundMark x1="52762" y1="73758" x2="52762" y2="73758"/>
                        <a14:foregroundMark x1="42156" y1="75282" x2="42156" y2="75282"/>
                        <a14:foregroundMark x1="25630" y1="74549" x2="25630" y2="74549"/>
                        <a14:foregroundMark x1="18559" y1="75282" x2="18559" y2="75282"/>
                      </a14:backgroundRemoval>
                    </a14:imgEffect>
                  </a14:imgLayer>
                </a14:imgProps>
              </a:ext>
              <a:ext uri="{28A0092B-C50C-407E-A947-70E740481C1C}">
                <a14:useLocalDpi xmlns:a14="http://schemas.microsoft.com/office/drawing/2010/main" val="0"/>
              </a:ext>
            </a:extLst>
          </a:blip>
          <a:srcRect/>
          <a:stretch>
            <a:fillRect/>
          </a:stretch>
        </p:blipFill>
        <p:spPr bwMode="auto">
          <a:xfrm>
            <a:off x="6926570" y="4431074"/>
            <a:ext cx="1666824" cy="13051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1309160"/>
      </p:ext>
    </p:extLst>
  </p:cSld>
  <p:clrMapOvr>
    <a:masterClrMapping/>
  </p:clrMapOvr>
</p:sld>
</file>

<file path=ppt/theme/theme1.xml><?xml version="1.0" encoding="utf-8"?>
<a:theme xmlns:a="http://schemas.openxmlformats.org/drawingml/2006/main" name="PPT sjabloon oktober 2015">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PT-sjabloon_20151008" id="{0A534670-5DCD-5F4F-BBF5-89B2835CC0D9}" vid="{7EAA0AD2-E6E7-924E-8E15-6FB80FF95E05}"/>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F46F3814A2C84CB57DE2AF6D620B51" ma:contentTypeVersion="" ma:contentTypeDescription="Create a new document." ma:contentTypeScope="" ma:versionID="1cd6aea2109fa9c863f301065f3ad6bf">
  <xsd:schema xmlns:xsd="http://www.w3.org/2001/XMLSchema" xmlns:xs="http://www.w3.org/2001/XMLSchema" xmlns:p="http://schemas.microsoft.com/office/2006/metadata/properties" xmlns:ns2="246f8c27-677d-4463-b24c-358392a29bf1" xmlns:ns3="ab79bae5-3954-4fc6-b5c7-a632e027fd35" targetNamespace="http://schemas.microsoft.com/office/2006/metadata/properties" ma:root="true" ma:fieldsID="db97e16874a29b9ba337f6cc36cbd106" ns2:_="" ns3:_="">
    <xsd:import namespace="246f8c27-677d-4463-b24c-358392a29bf1"/>
    <xsd:import namespace="ab79bae5-3954-4fc6-b5c7-a632e027fd3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6f8c27-677d-4463-b24c-358392a29b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95a3c89c-c0ec-4e0b-b889-34b805f384d3"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b79bae5-3954-4fc6-b5c7-a632e027fd35"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62c16af4-8c6c-4830-a835-9433c63c49e6}" ma:internalName="TaxCatchAll" ma:showField="CatchAllData" ma:web="ab79bae5-3954-4fc6-b5c7-a632e027fd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46f8c27-677d-4463-b24c-358392a29bf1">
      <Terms xmlns="http://schemas.microsoft.com/office/infopath/2007/PartnerControls"/>
    </lcf76f155ced4ddcb4097134ff3c332f>
    <TaxCatchAll xmlns="ab79bae5-3954-4fc6-b5c7-a632e027fd35" xsi:nil="true"/>
  </documentManagement>
</p:properties>
</file>

<file path=customXml/itemProps1.xml><?xml version="1.0" encoding="utf-8"?>
<ds:datastoreItem xmlns:ds="http://schemas.openxmlformats.org/officeDocument/2006/customXml" ds:itemID="{F8A40715-2051-402E-A8CA-92FDDD8A9175}">
  <ds:schemaRefs>
    <ds:schemaRef ds:uri="246f8c27-677d-4463-b24c-358392a29bf1"/>
    <ds:schemaRef ds:uri="ab79bae5-3954-4fc6-b5c7-a632e027fd3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A88FB73-474E-4EFD-AF7B-CA20A519BC71}">
  <ds:schemaRefs>
    <ds:schemaRef ds:uri="http://schemas.microsoft.com/sharepoint/v3/contenttype/forms"/>
  </ds:schemaRefs>
</ds:datastoreItem>
</file>

<file path=customXml/itemProps3.xml><?xml version="1.0" encoding="utf-8"?>
<ds:datastoreItem xmlns:ds="http://schemas.openxmlformats.org/officeDocument/2006/customXml" ds:itemID="{9C2BFFA9-D6E2-4F43-B46F-FC8FAB171CA1}">
  <ds:schemaRefs>
    <ds:schemaRef ds:uri="246f8c27-677d-4463-b24c-358392a29bf1"/>
    <ds:schemaRef ds:uri="http://schemas.microsoft.com/office/2006/documentManagement/types"/>
    <ds:schemaRef ds:uri="http://schemas.microsoft.com/office/infopath/2007/PartnerControls"/>
    <ds:schemaRef ds:uri="http://purl.org/dc/dcmitype/"/>
    <ds:schemaRef ds:uri="http://schemas.microsoft.com/office/2006/metadata/properties"/>
    <ds:schemaRef ds:uri="http://purl.org/dc/terms/"/>
    <ds:schemaRef ds:uri="http://purl.org/dc/elements/1.1/"/>
    <ds:schemaRef ds:uri="ab79bae5-3954-4fc6-b5c7-a632e027fd35"/>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GP ppt sjabloon</Template>
  <TotalTime>34</TotalTime>
  <Words>3597</Words>
  <Application>Microsoft Office PowerPoint</Application>
  <PresentationFormat>Diavoorstelling (4:3)</PresentationFormat>
  <Paragraphs>579</Paragraphs>
  <Slides>93</Slides>
  <Notes>85</Notes>
  <HiddenSlides>0</HiddenSlides>
  <MMClips>2</MMClips>
  <ScaleCrop>false</ScaleCrop>
  <HeadingPairs>
    <vt:vector size="6" baseType="variant">
      <vt:variant>
        <vt:lpstr>Gebruikte lettertypen</vt:lpstr>
      </vt:variant>
      <vt:variant>
        <vt:i4>13</vt:i4>
      </vt:variant>
      <vt:variant>
        <vt:lpstr>Thema</vt:lpstr>
      </vt:variant>
      <vt:variant>
        <vt:i4>2</vt:i4>
      </vt:variant>
      <vt:variant>
        <vt:lpstr>Diatitels</vt:lpstr>
      </vt:variant>
      <vt:variant>
        <vt:i4>93</vt:i4>
      </vt:variant>
    </vt:vector>
  </HeadingPairs>
  <TitlesOfParts>
    <vt:vector size="108" baseType="lpstr">
      <vt:lpstr>Arial</vt:lpstr>
      <vt:lpstr>Calibri</vt:lpstr>
      <vt:lpstr>Calibri Light</vt:lpstr>
      <vt:lpstr>helvetica</vt:lpstr>
      <vt:lpstr>hurme_no2-webfont</vt:lpstr>
      <vt:lpstr>montserratlight</vt:lpstr>
      <vt:lpstr>Open Sans</vt:lpstr>
      <vt:lpstr>OpenSans</vt:lpstr>
      <vt:lpstr>Roboto</vt:lpstr>
      <vt:lpstr>Segoe UI</vt:lpstr>
      <vt:lpstr>Source Sans Pro</vt:lpstr>
      <vt:lpstr>var(--default-secondary-font,SFNS Display Regular)</vt:lpstr>
      <vt:lpstr>verdana</vt:lpstr>
      <vt:lpstr>PPT sjabloon oktober 2015</vt:lpstr>
      <vt:lpstr>Kantoorthema</vt:lpstr>
      <vt:lpstr>PowerPoint-presentatie</vt:lpstr>
      <vt:lpstr>PowerPoint-presentatie</vt:lpstr>
      <vt:lpstr>PowerPoint-presentatie</vt:lpstr>
      <vt:lpstr>PowerPoint-presentatie</vt:lpstr>
      <vt:lpstr>PowerPoint-presentatie</vt:lpstr>
      <vt:lpstr>PowerPoint-presentatie</vt:lpstr>
      <vt:lpstr>Urban mining: an unimaginably valuable mine on earth </vt:lpstr>
      <vt:lpstr>PowerPoint-presentatie</vt:lpstr>
      <vt:lpstr>Ijzer </vt:lpstr>
      <vt:lpstr>Tin</vt:lpstr>
      <vt:lpstr>Koper</vt:lpstr>
      <vt:lpstr>Chroom</vt:lpstr>
      <vt:lpstr>Goud</vt:lpstr>
      <vt:lpstr>Platina</vt:lpstr>
      <vt:lpstr>Kobalt</vt:lpstr>
      <vt:lpstr>Lithium</vt:lpstr>
      <vt:lpstr>PowerPoint-presentatie</vt:lpstr>
      <vt:lpstr>Ijzer </vt:lpstr>
      <vt:lpstr>Ijzer </vt:lpstr>
      <vt:lpstr>Tin</vt:lpstr>
      <vt:lpstr>Tin</vt:lpstr>
      <vt:lpstr>Koper</vt:lpstr>
      <vt:lpstr>Koper</vt:lpstr>
      <vt:lpstr>Chroom</vt:lpstr>
      <vt:lpstr>Chroom</vt:lpstr>
      <vt:lpstr>Goud</vt:lpstr>
      <vt:lpstr>Goud</vt:lpstr>
      <vt:lpstr>Platina</vt:lpstr>
      <vt:lpstr>Platina</vt:lpstr>
      <vt:lpstr>PowerPoint-presentatie</vt:lpstr>
      <vt:lpstr>PowerPoint-presentatie</vt:lpstr>
      <vt:lpstr>Kobalt</vt:lpstr>
      <vt:lpstr>Kobalt</vt:lpstr>
      <vt:lpstr>PowerPoint-presentatie</vt:lpstr>
      <vt:lpstr>PowerPoint-presentatie</vt:lpstr>
      <vt:lpstr>Lithium</vt:lpstr>
      <vt:lpstr>Lithium</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Charlotte Pattyn | GoodPlanet Belgium</dc:creator>
  <cp:lastModifiedBy>Kelly De Leuze | GoodPlanet Belgium</cp:lastModifiedBy>
  <cp:revision>1</cp:revision>
  <dcterms:created xsi:type="dcterms:W3CDTF">2022-02-18T10:29:58Z</dcterms:created>
  <dcterms:modified xsi:type="dcterms:W3CDTF">2022-09-30T15:12:14Z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0x0101001AF46F3814A2C84CB57DE2AF6D620B51</vt:lpwstr>
  </property>
  <property fmtid="{D5CDD505-2E9C-101B-9397-08002B2CF9AE}" pid="3" name="MediaServiceImageTags">
    <vt:lpwstr/>
  </property>
</Properties>
</file>